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2.xml" ContentType="application/vnd.openxmlformats-officedocument.theme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theme/theme3.xml" ContentType="application/vnd.openxmlformats-officedocument.theme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theme/theme4.xml" ContentType="application/vnd.openxmlformats-officedocument.theme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4"/>
    <p:sldMasterId id="2147483774" r:id="rId5"/>
    <p:sldMasterId id="2147483789" r:id="rId6"/>
    <p:sldMasterId id="2147483820" r:id="rId7"/>
    <p:sldMasterId id="2147483850" r:id="rId8"/>
  </p:sldMasterIdLst>
  <p:notesMasterIdLst>
    <p:notesMasterId r:id="rId19"/>
  </p:notesMasterIdLst>
  <p:sldIdLst>
    <p:sldId id="624" r:id="rId9"/>
    <p:sldId id="625" r:id="rId10"/>
    <p:sldId id="626" r:id="rId11"/>
    <p:sldId id="627" r:id="rId12"/>
    <p:sldId id="628" r:id="rId13"/>
    <p:sldId id="629" r:id="rId14"/>
    <p:sldId id="630" r:id="rId15"/>
    <p:sldId id="632" r:id="rId16"/>
    <p:sldId id="633" r:id="rId17"/>
    <p:sldId id="613" r:id="rId18"/>
  </p:sldIdLst>
  <p:sldSz cx="12192000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nah Sterling" initials="JS" lastIdx="1" clrIdx="0">
    <p:extLst>
      <p:ext uri="{19B8F6BF-5375-455C-9EA6-DF929625EA0E}">
        <p15:presenceInfo xmlns:p15="http://schemas.microsoft.com/office/powerpoint/2012/main" userId="S-1-5-21-2127521184-1604012920-1887927527-743303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396C"/>
    <a:srgbClr val="081C23"/>
    <a:srgbClr val="F15A29"/>
    <a:srgbClr val="92D050"/>
    <a:srgbClr val="AC75D5"/>
    <a:srgbClr val="7F498F"/>
    <a:srgbClr val="D5B8EA"/>
    <a:srgbClr val="0075C9"/>
    <a:srgbClr val="000000"/>
    <a:srgbClr val="1D43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81" autoAdjust="0"/>
    <p:restoredTop sz="81571" autoAdjust="0"/>
  </p:normalViewPr>
  <p:slideViewPr>
    <p:cSldViewPr snapToGrid="0">
      <p:cViewPr varScale="1">
        <p:scale>
          <a:sx n="76" d="100"/>
          <a:sy n="76" d="100"/>
        </p:scale>
        <p:origin x="438" y="96"/>
      </p:cViewPr>
      <p:guideLst/>
    </p:cSldViewPr>
  </p:slideViewPr>
  <p:outlineViewPr>
    <p:cViewPr>
      <p:scale>
        <a:sx n="33" d="100"/>
        <a:sy n="33" d="100"/>
      </p:scale>
      <p:origin x="0" y="-4948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1" d="100"/>
        <a:sy n="61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" Type="http://schemas.openxmlformats.org/officeDocument/2006/relationships/customXml" Target="../customXml/item2.xml"/><Relationship Id="rId16" Type="http://schemas.openxmlformats.org/officeDocument/2006/relationships/slide" Target="slides/slide8.xml"/><Relationship Id="rId20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3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7.xml"/><Relationship Id="rId23" Type="http://schemas.openxmlformats.org/officeDocument/2006/relationships/theme" Target="theme/theme1.xml"/><Relationship Id="rId10" Type="http://schemas.openxmlformats.org/officeDocument/2006/relationships/slide" Target="slides/slide2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8.png>
</file>

<file path=ppt/media/image19.png>
</file>

<file path=ppt/media/image2.png>
</file>

<file path=ppt/media/image20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9EB326D8-4C38-4835-91AB-B79CDC0B07B3}" type="datetimeFigureOut">
              <a:rPr lang="en-US" smtClean="0"/>
              <a:t>2017-04-02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2C52CFDC-D2D5-4B9F-BA75-89F771E01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107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B58940A-E023-4449-93AF-8B92F8D53A43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6796919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B58940A-E023-4449-93AF-8B92F8D53A43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8155932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B58940A-E023-4449-93AF-8B92F8D53A43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4386911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B58940A-E023-4449-93AF-8B92F8D53A43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8757256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B58940A-E023-4449-93AF-8B92F8D53A43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2950704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B58940A-E023-4449-93AF-8B92F8D53A43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74341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B71CF3A-DDE4-43F9-A8C7-DC64973E22F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151095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398463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kumimoji="0" lang="en-US" sz="4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A9E72A3-73C3-4EC0-976B-555052BC0BC2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2017-04-02 6:33 PM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5684671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2CFDC-D2D5-4B9F-BA75-89F771E01AE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1489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Master" Target="../slideMasters/slideMaster4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5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5.xml"/></Relationships>
</file>

<file path=ppt/slideLayouts/_rels/slideLayout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5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12.png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Present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6057716" y="4147420"/>
            <a:ext cx="6432145" cy="1733912"/>
          </a:xfrm>
          <a:prstGeom prst="rect">
            <a:avLst/>
          </a:prstGeom>
          <a:solidFill>
            <a:schemeClr val="tx2">
              <a:alpha val="91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Picture 6" descr="Ones-and-zeroes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9" name="Picture 8" descr="MS-Azure_rgb_Wht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6" name="Presenter"/>
          <p:cNvSpPr txBox="1">
            <a:spLocks/>
          </p:cNvSpPr>
          <p:nvPr/>
        </p:nvSpPr>
        <p:spPr>
          <a:xfrm>
            <a:off x="6342214" y="5233033"/>
            <a:ext cx="5669955" cy="1095241"/>
          </a:xfrm>
          <a:prstGeom prst="rect">
            <a:avLst/>
          </a:prstGeom>
        </p:spPr>
        <p:txBody>
          <a:bodyPr vert="horz" wrap="square" lIns="228600" tIns="91400" rIns="146240" bIns="91400" rtlCol="0" anchor="t">
            <a:noAutofit/>
          </a:bodyPr>
          <a:lstStyle>
            <a:lvl1pPr algn="l" defTabSz="93247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00" b="0" kern="1200" cap="none" spc="-102" baseline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32563">
              <a:lnSpc>
                <a:spcPts val="3000"/>
              </a:lnSpc>
              <a:spcBef>
                <a:spcPts val="0"/>
              </a:spcBef>
              <a:spcAft>
                <a:spcPts val="1199"/>
              </a:spcAft>
              <a:defRPr/>
            </a:pPr>
            <a:r>
              <a:rPr lang="en-US" sz="2200" dirty="0">
                <a:solidFill>
                  <a:srgbClr val="FFFFFF"/>
                </a:solidFill>
              </a:rPr>
              <a:t>Presenter</a:t>
            </a:r>
            <a:endParaRPr sz="2200" dirty="0">
              <a:solidFill>
                <a:srgbClr val="FFFFFF"/>
              </a:solidFill>
            </a:endParaRPr>
          </a:p>
        </p:txBody>
      </p:sp>
      <p:sp>
        <p:nvSpPr>
          <p:cNvPr id="10" name="Title"/>
          <p:cNvSpPr>
            <a:spLocks noGrp="1"/>
          </p:cNvSpPr>
          <p:nvPr>
            <p:ph type="title" hasCustomPrompt="1"/>
          </p:nvPr>
        </p:nvSpPr>
        <p:spPr>
          <a:xfrm>
            <a:off x="6364080" y="4263384"/>
            <a:ext cx="5827921" cy="899665"/>
          </a:xfrm>
          <a:prstGeom prst="rect">
            <a:avLst/>
          </a:prstGeom>
        </p:spPr>
        <p:txBody>
          <a:bodyPr/>
          <a:lstStyle>
            <a:lvl1pPr>
              <a:defRPr lang="en-US" sz="5400" b="0" kern="1200" cap="none" spc="0" baseline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964042274"/>
      </p:ext>
    </p:extLst>
  </p:cSld>
  <p:clrMapOvr>
    <a:masterClrMapping/>
  </p:clrMapOvr>
  <p:transition>
    <p:fade/>
  </p:transition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urple Blank">
    <p:bg>
      <p:bgPr>
        <a:solidFill>
          <a:schemeClr val="accent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pic>
        <p:nvPicPr>
          <p:cNvPr id="6" name="Logo" descr="MS Logo White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982698"/>
      </p:ext>
    </p:extLst>
  </p:cSld>
  <p:clrMapOvr>
    <a:masterClrMapping/>
  </p:clrMapOvr>
  <p:transition>
    <p:fade/>
  </p:transition>
  <p:hf hdr="0" ftr="0" dt="0"/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69239" y="6171616"/>
            <a:ext cx="11653522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43428" rIns="179285" bIns="143428" numCol="1" anchor="t" anchorCtr="0" compatLnSpc="1">
            <a:prstTxWarp prst="textNoShape">
              <a:avLst/>
            </a:prstTxWarp>
            <a:spAutoFit/>
          </a:bodyPr>
          <a:lstStyle/>
          <a:p>
            <a:pPr defTabSz="913924" eaLnBrk="0" hangingPunct="0"/>
            <a:r>
              <a:rPr lang="en-US" sz="686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cs typeface="Segoe UI" pitchFamily="34" charset="0"/>
              </a:rPr>
              <a:t>© 2014 Microsoft Corporation. All rights reserved.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0205" y="3083652"/>
            <a:ext cx="3227129" cy="692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567310"/>
      </p:ext>
    </p:extLst>
  </p:cSld>
  <p:clrMapOvr>
    <a:masterClrMapping/>
  </p:clrMapOvr>
  <p:transition>
    <p:fade/>
  </p:transition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9805130"/>
      </p:ext>
    </p:extLst>
  </p:cSld>
  <p:clrMapOvr>
    <a:masterClrMapping/>
  </p:clrMapOvr>
  <p:transition>
    <p:fade/>
  </p:transition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903415" y="6256216"/>
            <a:ext cx="2743200" cy="365125"/>
          </a:xfrm>
          <a:prstGeom prst="rect">
            <a:avLst/>
          </a:prstGeom>
        </p:spPr>
        <p:txBody>
          <a:bodyPr/>
          <a:lstStyle/>
          <a:p>
            <a:pPr algn="r" defTabSz="914225">
              <a:defRPr/>
            </a:pPr>
            <a:fld id="{0A164282-434E-41D4-9582-783D542A7B68}" type="slidenum">
              <a:rPr lang="en-US" sz="2000" smtClean="0">
                <a:solidFill>
                  <a:srgbClr val="289FD7"/>
                </a:solidFill>
                <a:latin typeface="Segoe UI Light"/>
              </a:rPr>
              <a:pPr algn="r" defTabSz="914225">
                <a:defRPr/>
              </a:pPr>
              <a:t>‹#›</a:t>
            </a:fld>
            <a:endParaRPr lang="en-US" sz="2000">
              <a:solidFill>
                <a:srgbClr val="289FD7"/>
              </a:solidFill>
              <a:latin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2321835516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6176" y="2816940"/>
            <a:ext cx="11034445" cy="2387600"/>
          </a:xfrm>
        </p:spPr>
        <p:txBody>
          <a:bodyPr anchor="b">
            <a:noAutofit/>
          </a:bodyPr>
          <a:lstStyle>
            <a:lvl1pPr algn="l">
              <a:defRPr sz="23896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web</a:t>
            </a:r>
          </a:p>
        </p:txBody>
      </p:sp>
    </p:spTree>
    <p:extLst>
      <p:ext uri="{BB962C8B-B14F-4D97-AF65-F5344CB8AC3E}">
        <p14:creationId xmlns:p14="http://schemas.microsoft.com/office/powerpoint/2010/main" val="3111991426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34" tIns="143387" rIns="179234" bIns="14338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3751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77354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8962384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9930706" y="6006587"/>
            <a:ext cx="1813243" cy="387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3" y="301617"/>
            <a:ext cx="3584143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1418935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8962384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Freeform 3"/>
          <p:cNvSpPr>
            <a:spLocks noChangeAspect="1" noEditPoints="1"/>
          </p:cNvSpPr>
          <p:nvPr userDrawn="1"/>
        </p:nvSpPr>
        <p:spPr bwMode="black">
          <a:xfrm>
            <a:off x="10129868" y="5984140"/>
            <a:ext cx="1607625" cy="403448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404040"/>
              </a:solidFill>
            </a:endParaRP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3" y="301617"/>
            <a:ext cx="3584143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1111780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184808"/>
          </a:xfrm>
        </p:spPr>
        <p:txBody>
          <a:bodyPr>
            <a:sp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84747397"/>
      </p:ext>
    </p:extLst>
  </p:cSld>
  <p:clrMapOvr>
    <a:masterClrMapping/>
  </p:clrMapOvr>
  <p:transition>
    <p:fade/>
  </p:transition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317113" y="1635896"/>
            <a:ext cx="8605649" cy="4931036"/>
          </a:xfrm>
        </p:spPr>
        <p:txBody>
          <a:bodyPr wrap="square">
            <a:no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 marL="0" indent="0">
              <a:buNone/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rgbClr val="000000">
                        <a:lumMod val="75000"/>
                        <a:lumOff val="25000"/>
                      </a:srgbClr>
                    </a:gs>
                    <a:gs pos="0">
                      <a:srgbClr val="000000">
                        <a:lumMod val="75000"/>
                        <a:lumOff val="25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3857891"/>
      </p:ext>
    </p:extLst>
  </p:cSld>
  <p:clrMapOvr>
    <a:masterClrMapping/>
  </p:clrMapOvr>
  <p:transition>
    <p:fade/>
  </p:transition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5664" y="2084173"/>
            <a:ext cx="9860672" cy="1793104"/>
          </a:xfrm>
        </p:spPr>
        <p:txBody>
          <a:bodyPr/>
          <a:lstStyle>
            <a:lvl1pPr>
              <a:defRPr sz="4705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400927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hite Background"/>
          <p:cNvSpPr/>
          <p:nvPr/>
        </p:nvSpPr>
        <p:spPr bwMode="auto">
          <a:xfrm>
            <a:off x="1" y="3365500"/>
            <a:ext cx="12192000" cy="34925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4" name="Logo Dark" descr="MS 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7760" y="6474573"/>
            <a:ext cx="1157499" cy="248097"/>
          </a:xfrm>
          <a:prstGeom prst="rect">
            <a:avLst/>
          </a:prstGeom>
        </p:spPr>
      </p:pic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12" name="Body"/>
          <p:cNvSpPr>
            <a:spLocks noGrp="1"/>
          </p:cNvSpPr>
          <p:nvPr>
            <p:ph type="body" sz="quarter" idx="11"/>
          </p:nvPr>
        </p:nvSpPr>
        <p:spPr>
          <a:xfrm>
            <a:off x="373985" y="4824404"/>
            <a:ext cx="6750030" cy="1139825"/>
          </a:xfrm>
          <a:prstGeom prst="rect">
            <a:avLst/>
          </a:prstGeom>
        </p:spPr>
        <p:txBody>
          <a:bodyPr/>
          <a:lstStyle>
            <a:lvl1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1pPr>
            <a:lvl2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2pPr>
            <a:lvl3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3pPr>
            <a:lvl4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4pPr>
            <a:lvl5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Subhead"/>
          <p:cNvSpPr>
            <a:spLocks noGrp="1"/>
          </p:cNvSpPr>
          <p:nvPr>
            <p:ph type="body" sz="quarter" idx="12" hasCustomPrompt="1"/>
          </p:nvPr>
        </p:nvSpPr>
        <p:spPr>
          <a:xfrm>
            <a:off x="374748" y="3873501"/>
            <a:ext cx="6748632" cy="9509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  <a:lvl2pPr marL="336076" indent="0">
              <a:buNone/>
              <a:defRPr>
                <a:solidFill>
                  <a:schemeClr val="tx2"/>
                </a:solidFill>
              </a:defRPr>
            </a:lvl2pPr>
            <a:lvl3pPr marL="560127" indent="0">
              <a:buNone/>
              <a:defRPr>
                <a:solidFill>
                  <a:schemeClr val="tx2"/>
                </a:solidFill>
              </a:defRPr>
            </a:lvl3pPr>
            <a:lvl4pPr marL="784178" indent="0">
              <a:buNone/>
              <a:defRPr>
                <a:solidFill>
                  <a:schemeClr val="tx2"/>
                </a:solidFill>
              </a:defRPr>
            </a:lvl4pPr>
            <a:lvl5pPr marL="1008229" indent="0">
              <a:buNone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7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/>
          <a:p>
            <a:r>
              <a:rPr lang="en-US" sz="4800">
                <a:solidFill>
                  <a:schemeClr val="bg1"/>
                </a:solidFill>
              </a:rPr>
              <a:t>Click to edit Master title style</a:t>
            </a:r>
            <a:endParaRPr lang="en-US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2628345"/>
      </p:ext>
    </p:extLst>
  </p:cSld>
  <p:clrMapOvr>
    <a:masterClrMapping/>
  </p:clrMapOvr>
  <p:transition>
    <p:fade/>
  </p:transition>
  <p:hf hdr="0" ftr="0" dt="0"/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 marL="336145" indent="-336145">
              <a:buNone/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rgbClr val="000000">
                        <a:lumMod val="75000"/>
                        <a:lumOff val="25000"/>
                      </a:srgbClr>
                    </a:gs>
                    <a:gs pos="0">
                      <a:srgbClr val="000000">
                        <a:lumMod val="75000"/>
                        <a:lumOff val="25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70686654"/>
      </p:ext>
    </p:extLst>
  </p:cSld>
  <p:clrMapOvr>
    <a:masterClrMapping/>
  </p:clrMapOvr>
  <p:transition>
    <p:fade/>
  </p:transition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Shape &amp; 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wrap="square" lIns="182880" tIns="146304" rIns="182880" bIns="146304" anchor="ctr">
            <a:no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spcAft>
                <a:spcPts val="1600"/>
              </a:spcAft>
              <a:buNone/>
              <a:defRPr lang="en-US" sz="3529" kern="1200" dirty="0" smtClean="0">
                <a:gradFill>
                  <a:gsLst>
                    <a:gs pos="28302">
                      <a:schemeClr val="tx1">
                        <a:lumMod val="75000"/>
                        <a:lumOff val="25000"/>
                      </a:schemeClr>
                    </a:gs>
                    <a:gs pos="67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2pPr>
            <a:lvl3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3pPr>
            <a:lvl4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4pPr>
            <a:lvl5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5pPr>
          </a:lstStyle>
          <a:p>
            <a:pPr marL="0" lvl="0" indent="0" algn="l" defTabSz="896157" rtl="0" eaLnBrk="1" latinLnBrk="0" hangingPunct="1">
              <a:spcBef>
                <a:spcPct val="2000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>
          <a:xfrm>
            <a:off x="269240" y="1507552"/>
            <a:ext cx="3854647" cy="3842896"/>
          </a:xfrm>
          <a:custGeom>
            <a:avLst/>
            <a:gdLst>
              <a:gd name="connsiteX0" fmla="*/ 0 w 2431552"/>
              <a:gd name="connsiteY0" fmla="*/ 0 h 576072"/>
              <a:gd name="connsiteX1" fmla="*/ 2431552 w 2431552"/>
              <a:gd name="connsiteY1" fmla="*/ 0 h 576072"/>
              <a:gd name="connsiteX2" fmla="*/ 2431552 w 2431552"/>
              <a:gd name="connsiteY2" fmla="*/ 576072 h 576072"/>
              <a:gd name="connsiteX3" fmla="*/ 0 w 2431552"/>
              <a:gd name="connsiteY3" fmla="*/ 576072 h 576072"/>
              <a:gd name="connsiteX4" fmla="*/ 0 w 2431552"/>
              <a:gd name="connsiteY4" fmla="*/ 0 h 576072"/>
              <a:gd name="connsiteX0" fmla="*/ 0 w 2610228"/>
              <a:gd name="connsiteY0" fmla="*/ 704193 h 1280265"/>
              <a:gd name="connsiteX1" fmla="*/ 2610228 w 2610228"/>
              <a:gd name="connsiteY1" fmla="*/ 0 h 1280265"/>
              <a:gd name="connsiteX2" fmla="*/ 2431552 w 2610228"/>
              <a:gd name="connsiteY2" fmla="*/ 1280265 h 1280265"/>
              <a:gd name="connsiteX3" fmla="*/ 0 w 2610228"/>
              <a:gd name="connsiteY3" fmla="*/ 1280265 h 1280265"/>
              <a:gd name="connsiteX4" fmla="*/ 0 w 2610228"/>
              <a:gd name="connsiteY4" fmla="*/ 704193 h 1280265"/>
              <a:gd name="connsiteX0" fmla="*/ 0 w 2620739"/>
              <a:gd name="connsiteY0" fmla="*/ 704193 h 2037009"/>
              <a:gd name="connsiteX1" fmla="*/ 2610228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620739"/>
              <a:gd name="connsiteY0" fmla="*/ 483476 h 1816292"/>
              <a:gd name="connsiteX1" fmla="*/ 2389511 w 2620739"/>
              <a:gd name="connsiteY1" fmla="*/ 0 h 1816292"/>
              <a:gd name="connsiteX2" fmla="*/ 2620739 w 2620739"/>
              <a:gd name="connsiteY2" fmla="*/ 1816292 h 1816292"/>
              <a:gd name="connsiteX3" fmla="*/ 0 w 2620739"/>
              <a:gd name="connsiteY3" fmla="*/ 1059548 h 1816292"/>
              <a:gd name="connsiteX4" fmla="*/ 0 w 2620739"/>
              <a:gd name="connsiteY4" fmla="*/ 483476 h 1816292"/>
              <a:gd name="connsiteX0" fmla="*/ 0 w 2620739"/>
              <a:gd name="connsiteY0" fmla="*/ 704193 h 2037009"/>
              <a:gd name="connsiteX1" fmla="*/ 2589207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862477"/>
              <a:gd name="connsiteY0" fmla="*/ 0 h 2425892"/>
              <a:gd name="connsiteX1" fmla="*/ 2830945 w 2862477"/>
              <a:gd name="connsiteY1" fmla="*/ 388883 h 2425892"/>
              <a:gd name="connsiteX2" fmla="*/ 2862477 w 2862477"/>
              <a:gd name="connsiteY2" fmla="*/ 2425892 h 2425892"/>
              <a:gd name="connsiteX3" fmla="*/ 241738 w 2862477"/>
              <a:gd name="connsiteY3" fmla="*/ 1669148 h 2425892"/>
              <a:gd name="connsiteX4" fmla="*/ 0 w 2862477"/>
              <a:gd name="connsiteY4" fmla="*/ 0 h 2425892"/>
              <a:gd name="connsiteX0" fmla="*/ 0 w 2862477"/>
              <a:gd name="connsiteY0" fmla="*/ 0 h 2804265"/>
              <a:gd name="connsiteX1" fmla="*/ 2830945 w 2862477"/>
              <a:gd name="connsiteY1" fmla="*/ 388883 h 2804265"/>
              <a:gd name="connsiteX2" fmla="*/ 2862477 w 2862477"/>
              <a:gd name="connsiteY2" fmla="*/ 2425892 h 2804265"/>
              <a:gd name="connsiteX3" fmla="*/ 21021 w 2862477"/>
              <a:gd name="connsiteY3" fmla="*/ 2804265 h 2804265"/>
              <a:gd name="connsiteX4" fmla="*/ 0 w 2862477"/>
              <a:gd name="connsiteY4" fmla="*/ 0 h 2804265"/>
              <a:gd name="connsiteX0" fmla="*/ 0 w 2967580"/>
              <a:gd name="connsiteY0" fmla="*/ 0 h 2961920"/>
              <a:gd name="connsiteX1" fmla="*/ 2936048 w 2967580"/>
              <a:gd name="connsiteY1" fmla="*/ 546538 h 2961920"/>
              <a:gd name="connsiteX2" fmla="*/ 2967580 w 2967580"/>
              <a:gd name="connsiteY2" fmla="*/ 2583547 h 2961920"/>
              <a:gd name="connsiteX3" fmla="*/ 126124 w 2967580"/>
              <a:gd name="connsiteY3" fmla="*/ 2961920 h 2961920"/>
              <a:gd name="connsiteX4" fmla="*/ 0 w 2967580"/>
              <a:gd name="connsiteY4" fmla="*/ 0 h 2961920"/>
              <a:gd name="connsiteX0" fmla="*/ 10511 w 2841456"/>
              <a:gd name="connsiteY0" fmla="*/ 0 h 2814775"/>
              <a:gd name="connsiteX1" fmla="*/ 2809924 w 2841456"/>
              <a:gd name="connsiteY1" fmla="*/ 399393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10511 w 2845941"/>
              <a:gd name="connsiteY0" fmla="*/ 0 h 2814775"/>
              <a:gd name="connsiteX1" fmla="*/ 2842437 w 2845941"/>
              <a:gd name="connsiteY1" fmla="*/ 415742 h 2814775"/>
              <a:gd name="connsiteX2" fmla="*/ 2841456 w 2845941"/>
              <a:gd name="connsiteY2" fmla="*/ 2436402 h 2814775"/>
              <a:gd name="connsiteX3" fmla="*/ 0 w 2845941"/>
              <a:gd name="connsiteY3" fmla="*/ 2814775 h 2814775"/>
              <a:gd name="connsiteX4" fmla="*/ 10511 w 2845941"/>
              <a:gd name="connsiteY4" fmla="*/ 0 h 2814775"/>
              <a:gd name="connsiteX0" fmla="*/ 10511 w 2841456"/>
              <a:gd name="connsiteY0" fmla="*/ 0 h 2814775"/>
              <a:gd name="connsiteX1" fmla="*/ 2834309 w 2841456"/>
              <a:gd name="connsiteY1" fmla="*/ 391219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3504 w 2834449"/>
              <a:gd name="connsiteY0" fmla="*/ 0 h 2847473"/>
              <a:gd name="connsiteX1" fmla="*/ 2827302 w 2834449"/>
              <a:gd name="connsiteY1" fmla="*/ 391219 h 2847473"/>
              <a:gd name="connsiteX2" fmla="*/ 2834449 w 2834449"/>
              <a:gd name="connsiteY2" fmla="*/ 2436402 h 2847473"/>
              <a:gd name="connsiteX3" fmla="*/ 1122 w 2834449"/>
              <a:gd name="connsiteY3" fmla="*/ 2847473 h 2847473"/>
              <a:gd name="connsiteX4" fmla="*/ 3504 w 2834449"/>
              <a:gd name="connsiteY4" fmla="*/ 0 h 2847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4449" h="2847473">
                <a:moveTo>
                  <a:pt x="3504" y="0"/>
                </a:moveTo>
                <a:lnTo>
                  <a:pt x="2827302" y="391219"/>
                </a:lnTo>
                <a:cubicBezTo>
                  <a:pt x="2830806" y="1070222"/>
                  <a:pt x="2830945" y="1757399"/>
                  <a:pt x="2834449" y="2436402"/>
                </a:cubicBezTo>
                <a:lnTo>
                  <a:pt x="1122" y="2847473"/>
                </a:lnTo>
                <a:cubicBezTo>
                  <a:pt x="4626" y="1909215"/>
                  <a:pt x="0" y="938258"/>
                  <a:pt x="3504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txBody>
          <a:bodyPr vert="horz" wrap="square" lIns="182880" tIns="146304" rIns="182880" bIns="146304" numCol="1" anchor="ctr" anchorCtr="0" compatLnSpc="1">
            <a:prstTxWarp prst="textNoShape">
              <a:avLst/>
            </a:prstTxWarp>
            <a:noAutofit/>
          </a:bodyPr>
          <a:lstStyle>
            <a:lvl1pPr>
              <a:lnSpc>
                <a:spcPct val="95000"/>
              </a:lnSpc>
              <a:defRPr lang="en-US" sz="3921" kern="1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/>
                <a:ea typeface="ＭＳ Ｐゴシック" charset="0"/>
                <a:cs typeface="Segoe UI Light"/>
              </a:defRPr>
            </a:lvl1pPr>
          </a:lstStyle>
          <a:p>
            <a:pPr marL="0" lvl="0" indent="0" algn="l" defTabSz="121877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1840622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Shape &amp; Color Background w/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vert="horz" wrap="square" lIns="182880" tIns="146304" rIns="182880" bIns="146304" rtlCol="0" anchor="ctr">
            <a:noAutofit/>
          </a:bodyPr>
          <a:lstStyle>
            <a:lvl1pPr marL="0" indent="0">
              <a:buNone/>
              <a:defRPr lang="en-US" sz="3529" kern="1200" dirty="0" smtClean="0">
                <a:gradFill>
                  <a:gsLst>
                    <a:gs pos="8491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spcAft>
                <a:spcPts val="1600"/>
              </a:spcAft>
            </a:pPr>
            <a:r>
              <a:rPr lang="en-US"/>
              <a:t>Click to edit Master text styles</a:t>
            </a:r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69242" y="291070"/>
            <a:ext cx="11653522" cy="896552"/>
          </a:xfrm>
        </p:spPr>
        <p:txBody>
          <a:bodyPr vert="horz" lIns="182880" tIns="146304" rIns="182880" bIns="146304" rtlCol="0" anchor="t">
            <a:noAutofit/>
          </a:bodyPr>
          <a:lstStyle>
            <a:lvl1pPr marL="0" indent="0"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05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lvl="0">
              <a:spcBef>
                <a:spcPct val="0"/>
              </a:spcBef>
            </a:pPr>
            <a:r>
              <a:rPr lang="en-US" dirty="0"/>
              <a:t>Click to edit master text styles</a:t>
            </a:r>
          </a:p>
        </p:txBody>
      </p:sp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269240" y="1507552"/>
            <a:ext cx="3854647" cy="3842896"/>
          </a:xfrm>
          <a:custGeom>
            <a:avLst/>
            <a:gdLst>
              <a:gd name="connsiteX0" fmla="*/ 0 w 2431552"/>
              <a:gd name="connsiteY0" fmla="*/ 0 h 576072"/>
              <a:gd name="connsiteX1" fmla="*/ 2431552 w 2431552"/>
              <a:gd name="connsiteY1" fmla="*/ 0 h 576072"/>
              <a:gd name="connsiteX2" fmla="*/ 2431552 w 2431552"/>
              <a:gd name="connsiteY2" fmla="*/ 576072 h 576072"/>
              <a:gd name="connsiteX3" fmla="*/ 0 w 2431552"/>
              <a:gd name="connsiteY3" fmla="*/ 576072 h 576072"/>
              <a:gd name="connsiteX4" fmla="*/ 0 w 2431552"/>
              <a:gd name="connsiteY4" fmla="*/ 0 h 576072"/>
              <a:gd name="connsiteX0" fmla="*/ 0 w 2610228"/>
              <a:gd name="connsiteY0" fmla="*/ 704193 h 1280265"/>
              <a:gd name="connsiteX1" fmla="*/ 2610228 w 2610228"/>
              <a:gd name="connsiteY1" fmla="*/ 0 h 1280265"/>
              <a:gd name="connsiteX2" fmla="*/ 2431552 w 2610228"/>
              <a:gd name="connsiteY2" fmla="*/ 1280265 h 1280265"/>
              <a:gd name="connsiteX3" fmla="*/ 0 w 2610228"/>
              <a:gd name="connsiteY3" fmla="*/ 1280265 h 1280265"/>
              <a:gd name="connsiteX4" fmla="*/ 0 w 2610228"/>
              <a:gd name="connsiteY4" fmla="*/ 704193 h 1280265"/>
              <a:gd name="connsiteX0" fmla="*/ 0 w 2620739"/>
              <a:gd name="connsiteY0" fmla="*/ 704193 h 2037009"/>
              <a:gd name="connsiteX1" fmla="*/ 2610228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620739"/>
              <a:gd name="connsiteY0" fmla="*/ 483476 h 1816292"/>
              <a:gd name="connsiteX1" fmla="*/ 2389511 w 2620739"/>
              <a:gd name="connsiteY1" fmla="*/ 0 h 1816292"/>
              <a:gd name="connsiteX2" fmla="*/ 2620739 w 2620739"/>
              <a:gd name="connsiteY2" fmla="*/ 1816292 h 1816292"/>
              <a:gd name="connsiteX3" fmla="*/ 0 w 2620739"/>
              <a:gd name="connsiteY3" fmla="*/ 1059548 h 1816292"/>
              <a:gd name="connsiteX4" fmla="*/ 0 w 2620739"/>
              <a:gd name="connsiteY4" fmla="*/ 483476 h 1816292"/>
              <a:gd name="connsiteX0" fmla="*/ 0 w 2620739"/>
              <a:gd name="connsiteY0" fmla="*/ 704193 h 2037009"/>
              <a:gd name="connsiteX1" fmla="*/ 2589207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862477"/>
              <a:gd name="connsiteY0" fmla="*/ 0 h 2425892"/>
              <a:gd name="connsiteX1" fmla="*/ 2830945 w 2862477"/>
              <a:gd name="connsiteY1" fmla="*/ 388883 h 2425892"/>
              <a:gd name="connsiteX2" fmla="*/ 2862477 w 2862477"/>
              <a:gd name="connsiteY2" fmla="*/ 2425892 h 2425892"/>
              <a:gd name="connsiteX3" fmla="*/ 241738 w 2862477"/>
              <a:gd name="connsiteY3" fmla="*/ 1669148 h 2425892"/>
              <a:gd name="connsiteX4" fmla="*/ 0 w 2862477"/>
              <a:gd name="connsiteY4" fmla="*/ 0 h 2425892"/>
              <a:gd name="connsiteX0" fmla="*/ 0 w 2862477"/>
              <a:gd name="connsiteY0" fmla="*/ 0 h 2804265"/>
              <a:gd name="connsiteX1" fmla="*/ 2830945 w 2862477"/>
              <a:gd name="connsiteY1" fmla="*/ 388883 h 2804265"/>
              <a:gd name="connsiteX2" fmla="*/ 2862477 w 2862477"/>
              <a:gd name="connsiteY2" fmla="*/ 2425892 h 2804265"/>
              <a:gd name="connsiteX3" fmla="*/ 21021 w 2862477"/>
              <a:gd name="connsiteY3" fmla="*/ 2804265 h 2804265"/>
              <a:gd name="connsiteX4" fmla="*/ 0 w 2862477"/>
              <a:gd name="connsiteY4" fmla="*/ 0 h 2804265"/>
              <a:gd name="connsiteX0" fmla="*/ 0 w 2967580"/>
              <a:gd name="connsiteY0" fmla="*/ 0 h 2961920"/>
              <a:gd name="connsiteX1" fmla="*/ 2936048 w 2967580"/>
              <a:gd name="connsiteY1" fmla="*/ 546538 h 2961920"/>
              <a:gd name="connsiteX2" fmla="*/ 2967580 w 2967580"/>
              <a:gd name="connsiteY2" fmla="*/ 2583547 h 2961920"/>
              <a:gd name="connsiteX3" fmla="*/ 126124 w 2967580"/>
              <a:gd name="connsiteY3" fmla="*/ 2961920 h 2961920"/>
              <a:gd name="connsiteX4" fmla="*/ 0 w 2967580"/>
              <a:gd name="connsiteY4" fmla="*/ 0 h 2961920"/>
              <a:gd name="connsiteX0" fmla="*/ 10511 w 2841456"/>
              <a:gd name="connsiteY0" fmla="*/ 0 h 2814775"/>
              <a:gd name="connsiteX1" fmla="*/ 2809924 w 2841456"/>
              <a:gd name="connsiteY1" fmla="*/ 399393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10511 w 2845941"/>
              <a:gd name="connsiteY0" fmla="*/ 0 h 2814775"/>
              <a:gd name="connsiteX1" fmla="*/ 2842437 w 2845941"/>
              <a:gd name="connsiteY1" fmla="*/ 415742 h 2814775"/>
              <a:gd name="connsiteX2" fmla="*/ 2841456 w 2845941"/>
              <a:gd name="connsiteY2" fmla="*/ 2436402 h 2814775"/>
              <a:gd name="connsiteX3" fmla="*/ 0 w 2845941"/>
              <a:gd name="connsiteY3" fmla="*/ 2814775 h 2814775"/>
              <a:gd name="connsiteX4" fmla="*/ 10511 w 2845941"/>
              <a:gd name="connsiteY4" fmla="*/ 0 h 2814775"/>
              <a:gd name="connsiteX0" fmla="*/ 10511 w 2841456"/>
              <a:gd name="connsiteY0" fmla="*/ 0 h 2814775"/>
              <a:gd name="connsiteX1" fmla="*/ 2834309 w 2841456"/>
              <a:gd name="connsiteY1" fmla="*/ 391219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3504 w 2834449"/>
              <a:gd name="connsiteY0" fmla="*/ 0 h 2847473"/>
              <a:gd name="connsiteX1" fmla="*/ 2827302 w 2834449"/>
              <a:gd name="connsiteY1" fmla="*/ 391219 h 2847473"/>
              <a:gd name="connsiteX2" fmla="*/ 2834449 w 2834449"/>
              <a:gd name="connsiteY2" fmla="*/ 2436402 h 2847473"/>
              <a:gd name="connsiteX3" fmla="*/ 1122 w 2834449"/>
              <a:gd name="connsiteY3" fmla="*/ 2847473 h 2847473"/>
              <a:gd name="connsiteX4" fmla="*/ 3504 w 2834449"/>
              <a:gd name="connsiteY4" fmla="*/ 0 h 2847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4449" h="2847473">
                <a:moveTo>
                  <a:pt x="3504" y="0"/>
                </a:moveTo>
                <a:lnTo>
                  <a:pt x="2827302" y="391219"/>
                </a:lnTo>
                <a:cubicBezTo>
                  <a:pt x="2830806" y="1070222"/>
                  <a:pt x="2830945" y="1757399"/>
                  <a:pt x="2834449" y="2436402"/>
                </a:cubicBezTo>
                <a:lnTo>
                  <a:pt x="1122" y="2847473"/>
                </a:lnTo>
                <a:cubicBezTo>
                  <a:pt x="4626" y="1909215"/>
                  <a:pt x="0" y="938258"/>
                  <a:pt x="3504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txBody>
          <a:bodyPr vert="horz" wrap="square" lIns="182880" tIns="146304" rIns="182880" bIns="146304" numCol="1" anchor="ctr" anchorCtr="0" compatLnSpc="1">
            <a:prstTxWarp prst="textNoShape">
              <a:avLst/>
            </a:prstTxWarp>
            <a:noAutofit/>
          </a:bodyPr>
          <a:lstStyle>
            <a:lvl1pPr>
              <a:lnSpc>
                <a:spcPct val="95000"/>
              </a:lnSpc>
              <a:defRPr lang="en-US" sz="3921" kern="1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/>
                <a:ea typeface="ＭＳ Ｐゴシック" charset="0"/>
                <a:cs typeface="Segoe UI Light"/>
              </a:defRPr>
            </a:lvl1pPr>
          </a:lstStyle>
          <a:p>
            <a:pPr marL="0" lvl="0" indent="0" algn="l" defTabSz="121877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44730623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Shape &amp; Color Background w/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vert="horz" wrap="square" lIns="182880" tIns="146304" rIns="182880" bIns="146304" rtlCol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3529" kern="1200" dirty="0" smtClean="0">
                <a:gradFill>
                  <a:gsLst>
                    <a:gs pos="1299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896157" rtl="0" eaLnBrk="1" latinLnBrk="0" hangingPunct="1">
              <a:spcBef>
                <a:spcPct val="2000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7" name="Picture Placeholder 12"/>
          <p:cNvSpPr>
            <a:spLocks noGrp="1"/>
          </p:cNvSpPr>
          <p:nvPr>
            <p:ph type="pic" sz="quarter" idx="16"/>
          </p:nvPr>
        </p:nvSpPr>
        <p:spPr>
          <a:xfrm>
            <a:off x="269239" y="1505896"/>
            <a:ext cx="3854627" cy="3846208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58" h="10000">
                <a:moveTo>
                  <a:pt x="9" y="0"/>
                </a:moveTo>
                <a:lnTo>
                  <a:pt x="10057" y="1452"/>
                </a:lnTo>
                <a:cubicBezTo>
                  <a:pt x="10063" y="3834"/>
                  <a:pt x="10048" y="6197"/>
                  <a:pt x="10054" y="8579"/>
                </a:cubicBezTo>
                <a:lnTo>
                  <a:pt x="0" y="10000"/>
                </a:lnTo>
                <a:cubicBezTo>
                  <a:pt x="6" y="6667"/>
                  <a:pt x="3" y="3333"/>
                  <a:pt x="9" y="0"/>
                </a:cubicBezTo>
                <a:close/>
              </a:path>
            </a:pathLst>
          </a:custGeom>
        </p:spPr>
        <p:txBody>
          <a:bodyPr lIns="182880" tIns="146304" rIns="182880" bIns="146304" anchor="ctr" anchorCtr="1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none" lIns="182880" tIns="146304" rIns="182880" bIns="146304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898522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504822"/>
          </a:xfrm>
        </p:spPr>
        <p:txBody>
          <a:bodyPr>
            <a:spAutoFit/>
          </a:bodyPr>
          <a:lstStyle>
            <a:lvl1pPr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1pPr>
            <a:lvl2pPr marL="572691" indent="-236546"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2pPr>
            <a:lvl3pPr marL="560184" indent="-336145"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3pPr>
            <a:lvl4pPr>
              <a:defRPr sz="1961"/>
            </a:lvl4pPr>
            <a:lvl5pPr>
              <a:defRPr sz="1961"/>
            </a:lvl5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Click to edit Master text styles</a:t>
            </a:r>
          </a:p>
          <a:p>
            <a:pPr marL="0" lvl="1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Second level</a:t>
            </a:r>
          </a:p>
          <a:p>
            <a:pPr marL="0" lvl="2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Third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62138916"/>
      </p:ext>
    </p:extLst>
  </p:cSld>
  <p:clrMapOvr>
    <a:masterClrMapping/>
  </p:clrMapOvr>
  <p:transition>
    <p:fade/>
  </p:transition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3797151"/>
      </p:ext>
    </p:extLst>
  </p:cSld>
  <p:clrMapOvr>
    <a:masterClrMapping/>
  </p:clrMapOvr>
  <p:transition>
    <p:fade/>
  </p:transition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>
            <a:spLocks noEditPoints="1"/>
          </p:cNvSpPr>
          <p:nvPr userDrawn="1"/>
        </p:nvSpPr>
        <p:spPr bwMode="black">
          <a:xfrm>
            <a:off x="2095548" y="2425049"/>
            <a:ext cx="8000903" cy="2007903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rgbClr val="323232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40404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9930706" y="6006587"/>
            <a:ext cx="1813243" cy="38712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34694402"/>
      </p:ext>
    </p:extLst>
  </p:cSld>
  <p:clrMapOvr>
    <a:masterClrMapping/>
  </p:clrMapOvr>
  <p:transition>
    <p:fade/>
  </p:transition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69239" y="6171616"/>
            <a:ext cx="11653522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43428" rIns="179285" bIns="143428" numCol="1" anchor="t" anchorCtr="0" compatLnSpc="1">
            <a:prstTxWarp prst="textNoShape">
              <a:avLst/>
            </a:prstTxWarp>
            <a:spAutoFit/>
          </a:bodyPr>
          <a:lstStyle/>
          <a:p>
            <a:pPr defTabSz="913924" eaLnBrk="0" hangingPunct="0"/>
            <a:r>
              <a:rPr lang="en-US" sz="686" dirty="0">
                <a:gradFill>
                  <a:gsLst>
                    <a:gs pos="0">
                      <a:srgbClr val="404040"/>
                    </a:gs>
                    <a:gs pos="100000">
                      <a:srgbClr val="404040"/>
                    </a:gs>
                  </a:gsLst>
                  <a:lin ang="5400000" scaled="0"/>
                </a:gradFill>
                <a:cs typeface="Segoe UI" pitchFamily="34" charset="0"/>
              </a:rPr>
              <a:t>© 2015 Microsoft Corporation. All rights reserved.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205" y="3085694"/>
            <a:ext cx="3227129" cy="68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439621"/>
      </p:ext>
    </p:extLst>
  </p:cSld>
  <p:clrMapOvr>
    <a:masterClrMapping/>
  </p:clrMapOvr>
  <p:transition>
    <p:fade/>
  </p:transition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ple Shapes &amp; 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269239" y="2262478"/>
            <a:ext cx="1532465" cy="3169892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7951"/>
              <a:gd name="connsiteX1" fmla="*/ 10057 w 10057"/>
              <a:gd name="connsiteY1" fmla="*/ 1452 h 7951"/>
              <a:gd name="connsiteX2" fmla="*/ 10054 w 10057"/>
              <a:gd name="connsiteY2" fmla="*/ 5606 h 7951"/>
              <a:gd name="connsiteX3" fmla="*/ 0 w 10057"/>
              <a:gd name="connsiteY3" fmla="*/ 7951 h 7951"/>
              <a:gd name="connsiteX4" fmla="*/ 9 w 10057"/>
              <a:gd name="connsiteY4" fmla="*/ 0 h 7951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97 w 10000"/>
              <a:gd name="connsiteY2" fmla="*/ 705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2854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9" y="0"/>
                </a:moveTo>
                <a:lnTo>
                  <a:pt x="10000" y="2854"/>
                </a:lnTo>
                <a:cubicBezTo>
                  <a:pt x="9998" y="7335"/>
                  <a:pt x="9970" y="2648"/>
                  <a:pt x="9969" y="7131"/>
                </a:cubicBezTo>
                <a:cubicBezTo>
                  <a:pt x="9964" y="7082"/>
                  <a:pt x="-38" y="10005"/>
                  <a:pt x="0" y="10000"/>
                </a:cubicBezTo>
                <a:cubicBezTo>
                  <a:pt x="6" y="5808"/>
                  <a:pt x="3" y="4192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 marL="0" marR="0" indent="0" algn="l" defTabSz="1218774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0000"/>
              <a:buFont typeface="Avenir LT Pro 45 Book" charset="0"/>
              <a:buNone/>
              <a:tabLst/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4651737" y="2256322"/>
            <a:ext cx="3169353" cy="318220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58" h="10000">
                <a:moveTo>
                  <a:pt x="9" y="0"/>
                </a:moveTo>
                <a:lnTo>
                  <a:pt x="10057" y="1452"/>
                </a:lnTo>
                <a:cubicBezTo>
                  <a:pt x="10063" y="3834"/>
                  <a:pt x="10048" y="6197"/>
                  <a:pt x="10054" y="8579"/>
                </a:cubicBezTo>
                <a:lnTo>
                  <a:pt x="0" y="10000"/>
                </a:lnTo>
                <a:cubicBezTo>
                  <a:pt x="6" y="6667"/>
                  <a:pt x="3" y="3333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12"/>
          <p:cNvSpPr>
            <a:spLocks noGrp="1"/>
          </p:cNvSpPr>
          <p:nvPr>
            <p:ph type="pic" sz="quarter" idx="19"/>
          </p:nvPr>
        </p:nvSpPr>
        <p:spPr>
          <a:xfrm>
            <a:off x="8095785" y="2257102"/>
            <a:ext cx="3826977" cy="3180644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47"/>
              <a:gd name="connsiteY0" fmla="*/ 0 h 10000"/>
              <a:gd name="connsiteX1" fmla="*/ 10046 w 10047"/>
              <a:gd name="connsiteY1" fmla="*/ 693 h 10000"/>
              <a:gd name="connsiteX2" fmla="*/ 10043 w 10047"/>
              <a:gd name="connsiteY2" fmla="*/ 9284 h 10000"/>
              <a:gd name="connsiteX3" fmla="*/ 0 w 10047"/>
              <a:gd name="connsiteY3" fmla="*/ 10000 h 10000"/>
              <a:gd name="connsiteX4" fmla="*/ 9 w 10047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47" h="10000">
                <a:moveTo>
                  <a:pt x="9" y="0"/>
                </a:moveTo>
                <a:cubicBezTo>
                  <a:pt x="-9" y="5"/>
                  <a:pt x="5027" y="346"/>
                  <a:pt x="10046" y="693"/>
                </a:cubicBezTo>
                <a:cubicBezTo>
                  <a:pt x="10052" y="3075"/>
                  <a:pt x="10037" y="6902"/>
                  <a:pt x="10043" y="9284"/>
                </a:cubicBezTo>
                <a:lnTo>
                  <a:pt x="0" y="10000"/>
                </a:lnTo>
                <a:cubicBezTo>
                  <a:pt x="6" y="6667"/>
                  <a:pt x="4" y="5000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20"/>
          </p:nvPr>
        </p:nvSpPr>
        <p:spPr>
          <a:xfrm>
            <a:off x="2076404" y="2256137"/>
            <a:ext cx="2300636" cy="318257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7951"/>
              <a:gd name="connsiteX1" fmla="*/ 10057 w 10057"/>
              <a:gd name="connsiteY1" fmla="*/ 1452 h 7951"/>
              <a:gd name="connsiteX2" fmla="*/ 10054 w 10057"/>
              <a:gd name="connsiteY2" fmla="*/ 5606 h 7951"/>
              <a:gd name="connsiteX3" fmla="*/ 0 w 10057"/>
              <a:gd name="connsiteY3" fmla="*/ 7951 h 7951"/>
              <a:gd name="connsiteX4" fmla="*/ 9 w 10057"/>
              <a:gd name="connsiteY4" fmla="*/ 0 h 7951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97 w 10000"/>
              <a:gd name="connsiteY2" fmla="*/ 705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2854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5000"/>
              <a:gd name="connsiteY0" fmla="*/ 0 h 10000"/>
              <a:gd name="connsiteX1" fmla="*/ 15000 w 15000"/>
              <a:gd name="connsiteY1" fmla="*/ 2173 h 10000"/>
              <a:gd name="connsiteX2" fmla="*/ 9969 w 15000"/>
              <a:gd name="connsiteY2" fmla="*/ 7131 h 10000"/>
              <a:gd name="connsiteX3" fmla="*/ 0 w 15000"/>
              <a:gd name="connsiteY3" fmla="*/ 10000 h 10000"/>
              <a:gd name="connsiteX4" fmla="*/ 9 w 15000"/>
              <a:gd name="connsiteY4" fmla="*/ 0 h 10000"/>
              <a:gd name="connsiteX0" fmla="*/ 9 w 15024"/>
              <a:gd name="connsiteY0" fmla="*/ 0 h 10000"/>
              <a:gd name="connsiteX1" fmla="*/ 15000 w 15024"/>
              <a:gd name="connsiteY1" fmla="*/ 2173 h 10000"/>
              <a:gd name="connsiteX2" fmla="*/ 15024 w 15024"/>
              <a:gd name="connsiteY2" fmla="*/ 7919 h 10000"/>
              <a:gd name="connsiteX3" fmla="*/ 0 w 15024"/>
              <a:gd name="connsiteY3" fmla="*/ 10000 h 10000"/>
              <a:gd name="connsiteX4" fmla="*/ 9 w 15024"/>
              <a:gd name="connsiteY4" fmla="*/ 0 h 10000"/>
              <a:gd name="connsiteX0" fmla="*/ 9 w 15024"/>
              <a:gd name="connsiteY0" fmla="*/ 0 h 10000"/>
              <a:gd name="connsiteX1" fmla="*/ 15000 w 15024"/>
              <a:gd name="connsiteY1" fmla="*/ 2173 h 10000"/>
              <a:gd name="connsiteX2" fmla="*/ 15024 w 15024"/>
              <a:gd name="connsiteY2" fmla="*/ 7906 h 10000"/>
              <a:gd name="connsiteX3" fmla="*/ 0 w 15024"/>
              <a:gd name="connsiteY3" fmla="*/ 10000 h 10000"/>
              <a:gd name="connsiteX4" fmla="*/ 9 w 15024"/>
              <a:gd name="connsiteY4" fmla="*/ 0 h 10000"/>
              <a:gd name="connsiteX0" fmla="*/ 1 w 15016"/>
              <a:gd name="connsiteY0" fmla="*/ 0 h 10053"/>
              <a:gd name="connsiteX1" fmla="*/ 14992 w 15016"/>
              <a:gd name="connsiteY1" fmla="*/ 2173 h 10053"/>
              <a:gd name="connsiteX2" fmla="*/ 15016 w 15016"/>
              <a:gd name="connsiteY2" fmla="*/ 7906 h 10053"/>
              <a:gd name="connsiteX3" fmla="*/ 20 w 15016"/>
              <a:gd name="connsiteY3" fmla="*/ 10053 h 10053"/>
              <a:gd name="connsiteX4" fmla="*/ 1 w 15016"/>
              <a:gd name="connsiteY4" fmla="*/ 0 h 10053"/>
              <a:gd name="connsiteX0" fmla="*/ 9 w 15024"/>
              <a:gd name="connsiteY0" fmla="*/ 0 h 10040"/>
              <a:gd name="connsiteX1" fmla="*/ 15000 w 15024"/>
              <a:gd name="connsiteY1" fmla="*/ 2173 h 10040"/>
              <a:gd name="connsiteX2" fmla="*/ 15024 w 15024"/>
              <a:gd name="connsiteY2" fmla="*/ 7906 h 10040"/>
              <a:gd name="connsiteX3" fmla="*/ 0 w 15024"/>
              <a:gd name="connsiteY3" fmla="*/ 10040 h 10040"/>
              <a:gd name="connsiteX4" fmla="*/ 9 w 15024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48"/>
              <a:gd name="connsiteY0" fmla="*/ 0 h 10040"/>
              <a:gd name="connsiteX1" fmla="*/ 15139 w 15148"/>
              <a:gd name="connsiteY1" fmla="*/ 2200 h 10040"/>
              <a:gd name="connsiteX2" fmla="*/ 15135 w 15148"/>
              <a:gd name="connsiteY2" fmla="*/ 7906 h 10040"/>
              <a:gd name="connsiteX3" fmla="*/ 0 w 15148"/>
              <a:gd name="connsiteY3" fmla="*/ 10040 h 10040"/>
              <a:gd name="connsiteX4" fmla="*/ 9 w 15148"/>
              <a:gd name="connsiteY4" fmla="*/ 0 h 10040"/>
              <a:gd name="connsiteX0" fmla="*/ 9 w 15143"/>
              <a:gd name="connsiteY0" fmla="*/ 0 h 10040"/>
              <a:gd name="connsiteX1" fmla="*/ 15111 w 15143"/>
              <a:gd name="connsiteY1" fmla="*/ 2240 h 10040"/>
              <a:gd name="connsiteX2" fmla="*/ 15135 w 15143"/>
              <a:gd name="connsiteY2" fmla="*/ 7906 h 10040"/>
              <a:gd name="connsiteX3" fmla="*/ 0 w 15143"/>
              <a:gd name="connsiteY3" fmla="*/ 10040 h 10040"/>
              <a:gd name="connsiteX4" fmla="*/ 9 w 15143"/>
              <a:gd name="connsiteY4" fmla="*/ 0 h 10040"/>
              <a:gd name="connsiteX0" fmla="*/ 9 w 15141"/>
              <a:gd name="connsiteY0" fmla="*/ 0 h 10040"/>
              <a:gd name="connsiteX1" fmla="*/ 15083 w 15141"/>
              <a:gd name="connsiteY1" fmla="*/ 2187 h 10040"/>
              <a:gd name="connsiteX2" fmla="*/ 15135 w 15141"/>
              <a:gd name="connsiteY2" fmla="*/ 7906 h 10040"/>
              <a:gd name="connsiteX3" fmla="*/ 0 w 15141"/>
              <a:gd name="connsiteY3" fmla="*/ 10040 h 10040"/>
              <a:gd name="connsiteX4" fmla="*/ 9 w 15141"/>
              <a:gd name="connsiteY4" fmla="*/ 0 h 10040"/>
              <a:gd name="connsiteX0" fmla="*/ 9 w 15083"/>
              <a:gd name="connsiteY0" fmla="*/ 0 h 10040"/>
              <a:gd name="connsiteX1" fmla="*/ 15083 w 15083"/>
              <a:gd name="connsiteY1" fmla="*/ 2187 h 10040"/>
              <a:gd name="connsiteX2" fmla="*/ 15052 w 15083"/>
              <a:gd name="connsiteY2" fmla="*/ 7906 h 10040"/>
              <a:gd name="connsiteX3" fmla="*/ 0 w 15083"/>
              <a:gd name="connsiteY3" fmla="*/ 10040 h 10040"/>
              <a:gd name="connsiteX4" fmla="*/ 9 w 15083"/>
              <a:gd name="connsiteY4" fmla="*/ 0 h 10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3" h="10040">
                <a:moveTo>
                  <a:pt x="9" y="0"/>
                </a:moveTo>
                <a:lnTo>
                  <a:pt x="15083" y="2187"/>
                </a:lnTo>
                <a:cubicBezTo>
                  <a:pt x="15081" y="2167"/>
                  <a:pt x="15081" y="7843"/>
                  <a:pt x="15052" y="7906"/>
                </a:cubicBezTo>
                <a:cubicBezTo>
                  <a:pt x="15047" y="7857"/>
                  <a:pt x="-38" y="10045"/>
                  <a:pt x="0" y="10040"/>
                </a:cubicBezTo>
                <a:cubicBezTo>
                  <a:pt x="6" y="5848"/>
                  <a:pt x="3" y="4192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 marL="0" marR="0" indent="0" algn="l" defTabSz="1218774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0000"/>
              <a:buFont typeface="Avenir LT Pro 45 Book" charset="0"/>
              <a:buNone/>
              <a:tabLst/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13514450"/>
      </p:ext>
    </p:extLst>
  </p:cSld>
  <p:clrMapOvr>
    <a:masterClrMapping/>
  </p:clrMapOvr>
  <p:transition>
    <p:fade/>
  </p:transition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29074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hite Background"/>
          <p:cNvSpPr/>
          <p:nvPr/>
        </p:nvSpPr>
        <p:spPr bwMode="auto">
          <a:xfrm>
            <a:off x="1" y="3365500"/>
            <a:ext cx="12192000" cy="34925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4" name="Logo Dark" descr="MS 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7760" y="6474573"/>
            <a:ext cx="1157499" cy="248097"/>
          </a:xfrm>
          <a:prstGeom prst="rect">
            <a:avLst/>
          </a:prstGeom>
        </p:spPr>
      </p:pic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14" name="Subhead"/>
          <p:cNvSpPr>
            <a:spLocks noGrp="1"/>
          </p:cNvSpPr>
          <p:nvPr>
            <p:ph type="body" sz="quarter" idx="12" hasCustomPrompt="1"/>
          </p:nvPr>
        </p:nvSpPr>
        <p:spPr>
          <a:xfrm>
            <a:off x="374748" y="3873501"/>
            <a:ext cx="6748632" cy="9509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  <a:lvl2pPr marL="336076" indent="0">
              <a:buNone/>
              <a:defRPr>
                <a:solidFill>
                  <a:schemeClr val="tx2"/>
                </a:solidFill>
              </a:defRPr>
            </a:lvl2pPr>
            <a:lvl3pPr marL="560127" indent="0">
              <a:buNone/>
              <a:defRPr>
                <a:solidFill>
                  <a:schemeClr val="tx2"/>
                </a:solidFill>
              </a:defRPr>
            </a:lvl3pPr>
            <a:lvl4pPr marL="784178" indent="0">
              <a:buNone/>
              <a:defRPr>
                <a:solidFill>
                  <a:schemeClr val="tx2"/>
                </a:solidFill>
              </a:defRPr>
            </a:lvl4pPr>
            <a:lvl5pPr marL="1008229" indent="0">
              <a:buNone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7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/>
          <a:p>
            <a:r>
              <a:rPr lang="en-US" sz="4800">
                <a:solidFill>
                  <a:schemeClr val="bg1"/>
                </a:solidFill>
              </a:rPr>
              <a:t>Click to edit Master title style</a:t>
            </a:r>
            <a:endParaRPr lang="en-US" sz="4800" dirty="0">
              <a:solidFill>
                <a:schemeClr val="bg1"/>
              </a:solidFill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838053"/>
      </p:ext>
    </p:extLst>
  </p:cSld>
  <p:clrMapOvr>
    <a:masterClrMapping/>
  </p:clrMapOvr>
  <p:transition>
    <p:fade/>
  </p:transition>
  <p:hf hdr="0" ftr="0" dt="0"/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 No Bar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33194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Accent Colo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74673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20501599"/>
      </p:ext>
    </p:extLst>
  </p:cSld>
  <p:clrMapOvr>
    <a:masterClrMapping/>
  </p:clrMapOvr>
  <p:transition>
    <p:fade/>
  </p:transition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798" spc="-12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112" indent="0" algn="ctr">
              <a:buNone/>
              <a:defRPr sz="2800"/>
            </a:lvl2pPr>
            <a:lvl3pPr marL="914225" indent="0" algn="ctr">
              <a:buNone/>
              <a:defRPr sz="2400"/>
            </a:lvl3pPr>
            <a:lvl4pPr marL="1371337" indent="0" algn="ctr">
              <a:buNone/>
              <a:defRPr sz="2000"/>
            </a:lvl4pPr>
            <a:lvl5pPr marL="1828449" indent="0" algn="ctr">
              <a:buNone/>
              <a:defRPr sz="2000"/>
            </a:lvl5pPr>
            <a:lvl6pPr marL="2285561" indent="0" algn="ctr">
              <a:buNone/>
              <a:defRPr sz="2000"/>
            </a:lvl6pPr>
            <a:lvl7pPr marL="2742674" indent="0" algn="ctr">
              <a:buNone/>
              <a:defRPr sz="2000"/>
            </a:lvl7pPr>
            <a:lvl8pPr marL="3199785" indent="0" algn="ctr">
              <a:buNone/>
              <a:defRPr sz="2000"/>
            </a:lvl8pPr>
            <a:lvl9pPr marL="3656897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 defTabSz="914367"/>
            <a:fld id="{683C0046-3368-4DD4-96D6-CD0FF2C1233E}" type="datetimeFigureOut">
              <a:rPr lang="en-IN" smtClean="0"/>
              <a:pPr defTabSz="914367"/>
              <a:t>02-04-2017</a:t>
            </a:fld>
            <a:endParaRPr lang="en-IN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85800" y="6554698"/>
            <a:ext cx="5029200" cy="2286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 defTabSz="914367"/>
            <a:endParaRPr lang="en-IN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763926" y="5876413"/>
            <a:ext cx="2926080" cy="139703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pPr defTabSz="914367"/>
            <a:fld id="{1F6B3001-8C1E-45A3-9010-27210849299D}" type="slidenum">
              <a:rPr lang="en-IN" smtClean="0"/>
              <a:pPr defTabSz="914367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19133495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112" indent="0">
              <a:buNone/>
              <a:defRPr sz="2000" b="1"/>
            </a:lvl2pPr>
            <a:lvl3pPr marL="914225" indent="0">
              <a:buNone/>
              <a:defRPr sz="1800" b="1"/>
            </a:lvl3pPr>
            <a:lvl4pPr marL="1371337" indent="0">
              <a:buNone/>
              <a:defRPr sz="1600" b="1"/>
            </a:lvl4pPr>
            <a:lvl5pPr marL="1828449" indent="0">
              <a:buNone/>
              <a:defRPr sz="1600" b="1"/>
            </a:lvl5pPr>
            <a:lvl6pPr marL="2285561" indent="0">
              <a:buNone/>
              <a:defRPr sz="1600" b="1"/>
            </a:lvl6pPr>
            <a:lvl7pPr marL="2742674" indent="0">
              <a:buNone/>
              <a:defRPr sz="1600" b="1"/>
            </a:lvl7pPr>
            <a:lvl8pPr marL="3199785" indent="0">
              <a:buNone/>
              <a:defRPr sz="1600" b="1"/>
            </a:lvl8pPr>
            <a:lvl9pPr marL="365689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5"/>
            <a:ext cx="4663440" cy="169839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6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112" indent="0">
              <a:buNone/>
              <a:defRPr sz="2000" b="1"/>
            </a:lvl2pPr>
            <a:lvl3pPr marL="914225" indent="0">
              <a:buNone/>
              <a:defRPr sz="1800" b="1"/>
            </a:lvl3pPr>
            <a:lvl4pPr marL="1371337" indent="0">
              <a:buNone/>
              <a:defRPr sz="1600" b="1"/>
            </a:lvl4pPr>
            <a:lvl5pPr marL="1828449" indent="0">
              <a:buNone/>
              <a:defRPr sz="1600" b="1"/>
            </a:lvl5pPr>
            <a:lvl6pPr marL="2285561" indent="0">
              <a:buNone/>
              <a:defRPr sz="1600" b="1"/>
            </a:lvl6pPr>
            <a:lvl7pPr marL="2742674" indent="0">
              <a:buNone/>
              <a:defRPr sz="1600" b="1"/>
            </a:lvl7pPr>
            <a:lvl8pPr marL="3199785" indent="0">
              <a:buNone/>
              <a:defRPr sz="1600" b="1"/>
            </a:lvl8pPr>
            <a:lvl9pPr marL="365689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1"/>
            <a:ext cx="4663440" cy="169839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/>
          <a:lstStyle/>
          <a:p>
            <a:pPr defTabSz="914367"/>
            <a:fld id="{683C0046-3368-4DD4-96D6-CD0FF2C1233E}" type="datetimeFigureOut">
              <a:rPr lang="en-IN" smtClean="0">
                <a:solidFill>
                  <a:srgbClr val="404040"/>
                </a:solidFill>
              </a:rPr>
              <a:pPr defTabSz="914367"/>
              <a:t>02-04-2017</a:t>
            </a:fld>
            <a:endParaRPr lang="en-IN" dirty="0">
              <a:solidFill>
                <a:srgbClr val="404040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85800" y="6554698"/>
            <a:ext cx="5029200" cy="228600"/>
          </a:xfrm>
          <a:prstGeom prst="rect">
            <a:avLst/>
          </a:prstGeom>
        </p:spPr>
        <p:txBody>
          <a:bodyPr/>
          <a:lstStyle/>
          <a:p>
            <a:pPr defTabSz="914367"/>
            <a:endParaRPr lang="en-IN" dirty="0">
              <a:solidFill>
                <a:srgbClr val="404040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763926" y="5876413"/>
            <a:ext cx="2926080" cy="1397039"/>
          </a:xfrm>
          <a:prstGeom prst="rect">
            <a:avLst/>
          </a:prstGeom>
        </p:spPr>
        <p:txBody>
          <a:bodyPr/>
          <a:lstStyle/>
          <a:p>
            <a:pPr defTabSz="914367"/>
            <a:fld id="{1F6B3001-8C1E-45A3-9010-27210849299D}" type="slidenum">
              <a:rPr lang="en-IN" smtClean="0">
                <a:solidFill>
                  <a:srgbClr val="404040"/>
                </a:solidFill>
              </a:rPr>
              <a:pPr defTabSz="914367"/>
              <a:t>‹#›</a:t>
            </a:fld>
            <a:endParaRPr lang="en-IN" dirty="0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8768846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5"/>
            <a:ext cx="4663440" cy="169839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5"/>
            <a:ext cx="4663440" cy="169839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/>
          <a:lstStyle/>
          <a:p>
            <a:pPr defTabSz="914367"/>
            <a:fld id="{F12952B5-7A2F-4CC8-B7CE-9234E21C2837}" type="datetimeFigureOut">
              <a:rPr lang="en-US" smtClean="0">
                <a:solidFill>
                  <a:srgbClr val="404040"/>
                </a:solidFill>
              </a:rPr>
              <a:pPr defTabSz="914367"/>
              <a:t>2017-04-02</a:t>
            </a:fld>
            <a:endParaRPr lang="en-US" dirty="0">
              <a:solidFill>
                <a:srgbClr val="404040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6554698"/>
            <a:ext cx="5029200" cy="228600"/>
          </a:xfrm>
          <a:prstGeom prst="rect">
            <a:avLst/>
          </a:prstGeom>
        </p:spPr>
        <p:txBody>
          <a:bodyPr/>
          <a:lstStyle/>
          <a:p>
            <a:pPr defTabSz="914367"/>
            <a:endParaRPr lang="en-US" dirty="0">
              <a:solidFill>
                <a:srgbClr val="404040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763926" y="5876413"/>
            <a:ext cx="2926080" cy="1397039"/>
          </a:xfrm>
          <a:prstGeom prst="rect">
            <a:avLst/>
          </a:prstGeom>
        </p:spPr>
        <p:txBody>
          <a:bodyPr/>
          <a:lstStyle/>
          <a:p>
            <a:pPr defTabSz="457112"/>
            <a:fld id="{D57F1E4F-1CFF-5643-939E-217C01CDF565}" type="slidenum">
              <a:rPr lang="en-US" smtClean="0">
                <a:gradFill>
                  <a:gsLst>
                    <a:gs pos="0">
                      <a:srgbClr val="0071BC"/>
                    </a:gs>
                    <a:gs pos="100000">
                      <a:srgbClr val="0071BC">
                        <a:lumMod val="75000"/>
                      </a:srgbClr>
                    </a:gs>
                  </a:gsLst>
                  <a:lin ang="5400000" scaled="0"/>
                </a:gradFill>
              </a:rPr>
              <a:pPr defTabSz="457112"/>
              <a:t>‹#›</a:t>
            </a:fld>
            <a:endParaRPr lang="en-US" dirty="0">
              <a:gradFill>
                <a:gsLst>
                  <a:gs pos="0">
                    <a:srgbClr val="0071BC"/>
                  </a:gs>
                  <a:gs pos="100000">
                    <a:srgbClr val="0071BC">
                      <a:lumMod val="75000"/>
                    </a:srgbClr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1147407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Hal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hite Background"/>
          <p:cNvSpPr/>
          <p:nvPr/>
        </p:nvSpPr>
        <p:spPr bwMode="auto">
          <a:xfrm>
            <a:off x="1" y="3365500"/>
            <a:ext cx="12192000" cy="34925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4" name="Logo Dark" descr="MS 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7760" y="6474573"/>
            <a:ext cx="1157499" cy="248097"/>
          </a:xfrm>
          <a:prstGeom prst="rect">
            <a:avLst/>
          </a:prstGeom>
        </p:spPr>
      </p:pic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800163"/>
      </p:ext>
    </p:extLst>
  </p:cSld>
  <p:clrMapOvr>
    <a:masterClrMapping/>
  </p:clrMapOvr>
  <p:transition>
    <p:fade/>
  </p:transition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ontent 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sp>
        <p:nvSpPr>
          <p:cNvPr id="6" name="Body"/>
          <p:cNvSpPr>
            <a:spLocks noGrp="1"/>
          </p:cNvSpPr>
          <p:nvPr>
            <p:ph sz="quarter" idx="10"/>
          </p:nvPr>
        </p:nvSpPr>
        <p:spPr>
          <a:xfrm>
            <a:off x="274712" y="2193928"/>
            <a:ext cx="9976860" cy="2719388"/>
          </a:xfrm>
          <a:prstGeom prst="rect">
            <a:avLst/>
          </a:prstGeom>
        </p:spPr>
        <p:txBody>
          <a:bodyPr/>
          <a:lstStyle>
            <a:lvl1pPr>
              <a:buClr>
                <a:schemeClr val="tx2"/>
              </a:buClr>
              <a:defRPr sz="2000"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tx2"/>
              </a:buClr>
              <a:defRPr sz="2000"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 sz="2000">
                <a:solidFill>
                  <a:schemeClr val="tx2"/>
                </a:solidFill>
              </a:defRPr>
            </a:lvl4pPr>
            <a:lvl5pPr>
              <a:buClr>
                <a:schemeClr val="tx2"/>
              </a:buClr>
              <a:defRPr sz="2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5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126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Only 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5714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Bottom Onl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518612" y="5576547"/>
            <a:ext cx="8069064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6193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3805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ft Headlin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2436271"/>
            <a:ext cx="2848714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sp>
        <p:nvSpPr>
          <p:cNvPr id="6" name="Body"/>
          <p:cNvSpPr>
            <a:spLocks noGrp="1"/>
          </p:cNvSpPr>
          <p:nvPr>
            <p:ph sz="quarter" idx="10"/>
          </p:nvPr>
        </p:nvSpPr>
        <p:spPr>
          <a:xfrm>
            <a:off x="3398139" y="684717"/>
            <a:ext cx="8625516" cy="4420683"/>
          </a:xfrm>
          <a:prstGeom prst="rect">
            <a:avLst/>
          </a:prstGeom>
        </p:spPr>
        <p:txBody>
          <a:bodyPr/>
          <a:lstStyle>
            <a:lvl1pPr>
              <a:buClr>
                <a:schemeClr val="tx2"/>
              </a:buClr>
              <a:defRPr sz="2000"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tx2"/>
              </a:buClr>
              <a:defRPr sz="2000"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 sz="2000">
                <a:solidFill>
                  <a:schemeClr val="tx2"/>
                </a:solidFill>
              </a:defRPr>
            </a:lvl4pPr>
            <a:lvl5pPr>
              <a:buClr>
                <a:schemeClr val="tx2"/>
              </a:buClr>
              <a:defRPr sz="2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9878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ft Headline Onl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2436271"/>
            <a:ext cx="2848714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4155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Box"/>
          <p:cNvSpPr/>
          <p:nvPr/>
        </p:nvSpPr>
        <p:spPr bwMode="auto">
          <a:xfrm>
            <a:off x="6057716" y="4147420"/>
            <a:ext cx="6432145" cy="1733912"/>
          </a:xfrm>
          <a:prstGeom prst="rect">
            <a:avLst/>
          </a:prstGeom>
          <a:solidFill>
            <a:schemeClr val="tx2">
              <a:alpha val="91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Icon" descr="Ones-and-zeroes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9" name="Azure Light" descr="MS-Azure_rgb_Wht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10" name="Title"/>
          <p:cNvSpPr>
            <a:spLocks noGrp="1"/>
          </p:cNvSpPr>
          <p:nvPr>
            <p:ph type="title" hasCustomPrompt="1"/>
          </p:nvPr>
        </p:nvSpPr>
        <p:spPr>
          <a:xfrm>
            <a:off x="6364080" y="4263384"/>
            <a:ext cx="5827921" cy="899665"/>
          </a:xfrm>
          <a:prstGeom prst="rect">
            <a:avLst/>
          </a:prstGeom>
        </p:spPr>
        <p:txBody>
          <a:bodyPr/>
          <a:lstStyle>
            <a:lvl1pPr>
              <a:defRPr lang="en-US" sz="5400" b="0" kern="1200" cap="none" spc="0" baseline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02528917"/>
      </p:ext>
    </p:extLst>
  </p:cSld>
  <p:clrMapOvr>
    <a:masterClrMapping/>
  </p:clrMapOvr>
  <p:transition>
    <p:fade/>
  </p:transition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ustom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ody"/>
          <p:cNvSpPr>
            <a:spLocks noGrp="1"/>
          </p:cNvSpPr>
          <p:nvPr>
            <p:ph sz="quarter" idx="10"/>
          </p:nvPr>
        </p:nvSpPr>
        <p:spPr>
          <a:xfrm>
            <a:off x="274391" y="2317689"/>
            <a:ext cx="11614318" cy="4083112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4" name="White Background"/>
          <p:cNvGrpSpPr/>
          <p:nvPr/>
        </p:nvGrpSpPr>
        <p:grpSpPr>
          <a:xfrm>
            <a:off x="-1" y="0"/>
            <a:ext cx="12192001" cy="6858000"/>
            <a:chOff x="-1" y="0"/>
            <a:chExt cx="12188826" cy="6858000"/>
          </a:xfrm>
        </p:grpSpPr>
        <p:sp>
          <p:nvSpPr>
            <p:cNvPr id="3" name="White Rectangle"/>
            <p:cNvSpPr/>
            <p:nvPr userDrawn="1"/>
          </p:nvSpPr>
          <p:spPr bwMode="auto">
            <a:xfrm>
              <a:off x="0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White Rectangle"/>
            <p:cNvSpPr/>
            <p:nvPr userDrawn="1"/>
          </p:nvSpPr>
          <p:spPr bwMode="auto">
            <a:xfrm>
              <a:off x="12051665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White Rectangle"/>
            <p:cNvSpPr/>
            <p:nvPr userDrawn="1"/>
          </p:nvSpPr>
          <p:spPr bwMode="auto">
            <a:xfrm>
              <a:off x="-1" y="0"/>
              <a:ext cx="12188825" cy="2121408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5" name="Azure Dark" descr="MS-Azure_rgb_Bl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722" y="303716"/>
            <a:ext cx="1661373" cy="382084"/>
          </a:xfrm>
          <a:prstGeom prst="rect">
            <a:avLst/>
          </a:prstGeom>
        </p:spPr>
      </p:pic>
      <p:sp>
        <p:nvSpPr>
          <p:cNvPr id="14" name="Subhead"/>
          <p:cNvSpPr txBox="1">
            <a:spLocks/>
          </p:cNvSpPr>
          <p:nvPr/>
        </p:nvSpPr>
        <p:spPr>
          <a:xfrm>
            <a:off x="274390" y="1415481"/>
            <a:ext cx="9875336" cy="923922"/>
          </a:xfrm>
          <a:prstGeom prst="rect">
            <a:avLst/>
          </a:prstGeom>
        </p:spPr>
        <p:txBody>
          <a:bodyPr/>
          <a:lstStyle>
            <a:lvl1pPr algn="l" defTabSz="914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3" b="0" kern="1200" cap="none" spc="-100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sz="4000" dirty="0">
                <a:solidFill>
                  <a:schemeClr val="tx2"/>
                </a:solidFill>
              </a:rPr>
              <a:t>Subhead</a:t>
            </a:r>
          </a:p>
        </p:txBody>
      </p:sp>
      <p:sp>
        <p:nvSpPr>
          <p:cNvPr id="13" name="Headline"/>
          <p:cNvSpPr>
            <a:spLocks noGrp="1"/>
          </p:cNvSpPr>
          <p:nvPr>
            <p:ph type="title" hasCustomPrompt="1"/>
          </p:nvPr>
        </p:nvSpPr>
        <p:spPr>
          <a:xfrm>
            <a:off x="274710" y="295279"/>
            <a:ext cx="9875336" cy="923922"/>
          </a:xfrm>
          <a:prstGeom prst="rect">
            <a:avLst/>
          </a:prstGeom>
        </p:spPr>
        <p:txBody>
          <a:bodyPr/>
          <a:lstStyle>
            <a:lvl1pPr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1068623843"/>
      </p:ext>
    </p:extLst>
  </p:cSld>
  <p:clrMapOvr>
    <a:masterClrMapping/>
  </p:clrMapOvr>
  <p:transition>
    <p:fade/>
  </p:transition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Only and Custom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" y="0"/>
            <a:ext cx="12192001" cy="6858000"/>
            <a:chOff x="-1" y="0"/>
            <a:chExt cx="12188826" cy="6858000"/>
          </a:xfrm>
        </p:grpSpPr>
        <p:sp>
          <p:nvSpPr>
            <p:cNvPr id="3" name="White Rectangle"/>
            <p:cNvSpPr/>
            <p:nvPr userDrawn="1"/>
          </p:nvSpPr>
          <p:spPr bwMode="auto">
            <a:xfrm>
              <a:off x="0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White Rectangle"/>
            <p:cNvSpPr/>
            <p:nvPr userDrawn="1"/>
          </p:nvSpPr>
          <p:spPr bwMode="auto">
            <a:xfrm>
              <a:off x="12051665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White Rectangle"/>
            <p:cNvSpPr/>
            <p:nvPr userDrawn="1"/>
          </p:nvSpPr>
          <p:spPr bwMode="auto">
            <a:xfrm>
              <a:off x="-1" y="0"/>
              <a:ext cx="12188825" cy="14478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5" name="Azure Dark" descr="MS-Azure_rgb_Bl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722" y="303716"/>
            <a:ext cx="1661373" cy="382084"/>
          </a:xfrm>
          <a:prstGeom prst="rect">
            <a:avLst/>
          </a:prstGeom>
        </p:spPr>
      </p:pic>
      <p:sp>
        <p:nvSpPr>
          <p:cNvPr id="13" name="Headline"/>
          <p:cNvSpPr>
            <a:spLocks noGrp="1"/>
          </p:cNvSpPr>
          <p:nvPr>
            <p:ph type="title" hasCustomPrompt="1"/>
          </p:nvPr>
        </p:nvSpPr>
        <p:spPr>
          <a:xfrm>
            <a:off x="274710" y="295279"/>
            <a:ext cx="9875336" cy="923922"/>
          </a:xfrm>
          <a:prstGeom prst="rect">
            <a:avLst/>
          </a:prstGeom>
        </p:spPr>
        <p:txBody>
          <a:bodyPr/>
          <a:lstStyle>
            <a:lvl1pPr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3320439354"/>
      </p:ext>
    </p:extLst>
  </p:cSld>
  <p:clrMapOvr>
    <a:masterClrMapping/>
  </p:clrMapOvr>
  <p:transition>
    <p:fade/>
  </p:transition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Thi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" y="0"/>
            <a:ext cx="12192001" cy="6858000"/>
            <a:chOff x="-1" y="0"/>
            <a:chExt cx="12188826" cy="6858000"/>
          </a:xfrm>
        </p:grpSpPr>
        <p:sp>
          <p:nvSpPr>
            <p:cNvPr id="3" name="White Rectangle"/>
            <p:cNvSpPr/>
            <p:nvPr userDrawn="1"/>
          </p:nvSpPr>
          <p:spPr bwMode="auto">
            <a:xfrm>
              <a:off x="0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White Rectangle"/>
            <p:cNvSpPr/>
            <p:nvPr userDrawn="1"/>
          </p:nvSpPr>
          <p:spPr bwMode="auto">
            <a:xfrm>
              <a:off x="12051665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White Rectangle"/>
            <p:cNvSpPr/>
            <p:nvPr userDrawn="1"/>
          </p:nvSpPr>
          <p:spPr bwMode="auto">
            <a:xfrm>
              <a:off x="-1" y="0"/>
              <a:ext cx="12188825" cy="14478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5" name="Azure Dark" descr="MS-Azure_rgb_Bl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722" y="303716"/>
            <a:ext cx="1661373" cy="382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452402"/>
      </p:ext>
    </p:extLst>
  </p:cSld>
  <p:clrMapOvr>
    <a:masterClrMapping/>
  </p:clrMapOvr>
  <p:transition>
    <p:fade/>
  </p:transition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ontent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dline"/>
          <p:cNvSpPr>
            <a:spLocks noGrp="1"/>
          </p:cNvSpPr>
          <p:nvPr>
            <p:ph type="title"/>
          </p:nvPr>
        </p:nvSpPr>
        <p:spPr>
          <a:xfrm>
            <a:off x="2075001" y="611794"/>
            <a:ext cx="8772126" cy="917575"/>
          </a:xfrm>
          <a:prstGeom prst="rect">
            <a:avLst/>
          </a:prstGeom>
        </p:spPr>
        <p:txBody>
          <a:bodyPr/>
          <a:lstStyle/>
          <a:p>
            <a:r>
              <a:rPr lang="en-US" sz="5400">
                <a:solidFill>
                  <a:srgbClr val="92D050"/>
                </a:solidFill>
              </a:rPr>
              <a:t>Click to edit Master title style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7" name="Body"/>
          <p:cNvSpPr>
            <a:spLocks noGrp="1"/>
          </p:cNvSpPr>
          <p:nvPr>
            <p:ph sz="quarter" idx="10"/>
          </p:nvPr>
        </p:nvSpPr>
        <p:spPr>
          <a:xfrm>
            <a:off x="2103900" y="1828800"/>
            <a:ext cx="8743227" cy="43434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7114950"/>
      </p:ext>
    </p:extLst>
  </p:cSld>
  <p:clrMapOvr>
    <a:masterClrMapping/>
  </p:clrMapOvr>
  <p:transition>
    <p:fade/>
  </p:transition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Only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dline"/>
          <p:cNvSpPr>
            <a:spLocks noGrp="1"/>
          </p:cNvSpPr>
          <p:nvPr>
            <p:ph type="title"/>
          </p:nvPr>
        </p:nvSpPr>
        <p:spPr>
          <a:xfrm>
            <a:off x="2075001" y="611794"/>
            <a:ext cx="8772126" cy="917575"/>
          </a:xfrm>
          <a:prstGeom prst="rect">
            <a:avLst/>
          </a:prstGeom>
        </p:spPr>
        <p:txBody>
          <a:bodyPr/>
          <a:lstStyle/>
          <a:p>
            <a:r>
              <a:rPr lang="en-US" sz="5400">
                <a:solidFill>
                  <a:srgbClr val="92D050"/>
                </a:solidFill>
              </a:rPr>
              <a:t>Click to edit Master title style</a:t>
            </a:r>
            <a:endParaRPr lang="en-U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656859"/>
      </p:ext>
    </p:extLst>
  </p:cSld>
  <p:clrMapOvr>
    <a:masterClrMapping/>
  </p:clrMapOvr>
  <p:transition>
    <p:fade/>
  </p:transition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dline"/>
          <p:cNvSpPr>
            <a:spLocks noGrp="1"/>
          </p:cNvSpPr>
          <p:nvPr>
            <p:ph type="title" hasCustomPrompt="1"/>
          </p:nvPr>
        </p:nvSpPr>
        <p:spPr>
          <a:xfrm>
            <a:off x="1052741" y="2970214"/>
            <a:ext cx="10086517" cy="917575"/>
          </a:xfrm>
          <a:prstGeom prst="rect">
            <a:avLst/>
          </a:prstGeom>
        </p:spPr>
        <p:txBody>
          <a:bodyPr/>
          <a:lstStyle>
            <a:lvl1pPr algn="ctr">
              <a:defRPr sz="6000">
                <a:solidFill>
                  <a:srgbClr val="92D050"/>
                </a:solidFill>
              </a:defRPr>
            </a:lvl1pPr>
          </a:lstStyle>
          <a:p>
            <a:r>
              <a:rPr lang="en-US" sz="5400" dirty="0">
                <a:solidFill>
                  <a:srgbClr val="92D050"/>
                </a:solidFill>
              </a:rPr>
              <a:t>Demo</a:t>
            </a:r>
            <a:endParaRPr lang="en-US" dirty="0">
              <a:solidFill>
                <a:schemeClr val="bg2"/>
              </a:solidFill>
            </a:endParaRPr>
          </a:p>
        </p:txBody>
      </p:sp>
      <p:pic>
        <p:nvPicPr>
          <p:cNvPr id="4" name="Picture 3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415409"/>
      </p:ext>
    </p:extLst>
  </p:cSld>
  <p:clrMapOvr>
    <a:masterClrMapping/>
  </p:clrMapOvr>
  <p:transition>
    <p:fade/>
  </p:transition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ured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17"/>
            <a:ext cx="12192000" cy="6852165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00000">
                  <a:alpha val="48000"/>
                </a:srgbClr>
              </a:gs>
              <a:gs pos="0">
                <a:srgbClr val="000000">
                  <a:lumMod val="100000"/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759960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ured Blank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17"/>
            <a:ext cx="12192000" cy="6852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127199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ured Blank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00000">
                  <a:alpha val="48000"/>
                </a:srgbClr>
              </a:gs>
              <a:gs pos="0">
                <a:srgbClr val="000000">
                  <a:lumMod val="100000"/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952442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&amp;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17"/>
            <a:ext cx="12192000" cy="6852165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 bwMode="auto">
          <a:xfrm>
            <a:off x="8884871" y="-1"/>
            <a:ext cx="3307130" cy="6855083"/>
          </a:xfrm>
          <a:prstGeom prst="rect">
            <a:avLst/>
          </a:prstGeom>
          <a:solidFill>
            <a:srgbClr val="00AEEF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3256" tIns="46628" rIns="93256" bIns="46628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29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244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</a:endParaRPr>
          </a:p>
        </p:txBody>
      </p:sp>
      <p:sp>
        <p:nvSpPr>
          <p:cNvPr id="6" name="Rounded Rectangle 29"/>
          <p:cNvSpPr/>
          <p:nvPr userDrawn="1"/>
        </p:nvSpPr>
        <p:spPr bwMode="black">
          <a:xfrm>
            <a:off x="9884269" y="1944139"/>
            <a:ext cx="1308334" cy="3044320"/>
          </a:xfrm>
          <a:custGeom>
            <a:avLst/>
            <a:gdLst/>
            <a:ahLst/>
            <a:cxnLst/>
            <a:rect l="l" t="t" r="r" b="b"/>
            <a:pathLst>
              <a:path w="2136009" h="4350877">
                <a:moveTo>
                  <a:pt x="111238" y="2095565"/>
                </a:moveTo>
                <a:cubicBezTo>
                  <a:pt x="168383" y="2095565"/>
                  <a:pt x="215464" y="2138656"/>
                  <a:pt x="221204" y="2194180"/>
                </a:cubicBezTo>
                <a:lnTo>
                  <a:pt x="222888" y="2194180"/>
                </a:lnTo>
                <a:cubicBezTo>
                  <a:pt x="222888" y="2661471"/>
                  <a:pt x="601700" y="3040283"/>
                  <a:pt x="1068991" y="3040283"/>
                </a:cubicBezTo>
                <a:cubicBezTo>
                  <a:pt x="1530017" y="3040283"/>
                  <a:pt x="1904922" y="2671559"/>
                  <a:pt x="1914148" y="2212909"/>
                </a:cubicBezTo>
                <a:cubicBezTo>
                  <a:pt x="1913589" y="2210904"/>
                  <a:pt x="1913533" y="2208860"/>
                  <a:pt x="1913533" y="2206803"/>
                </a:cubicBezTo>
                <a:cubicBezTo>
                  <a:pt x="1913533" y="2145368"/>
                  <a:pt x="1963336" y="2095565"/>
                  <a:pt x="2024771" y="2095565"/>
                </a:cubicBezTo>
                <a:cubicBezTo>
                  <a:pt x="2081917" y="2095565"/>
                  <a:pt x="2128997" y="2138656"/>
                  <a:pt x="2134737" y="2194180"/>
                </a:cubicBezTo>
                <a:lnTo>
                  <a:pt x="2136009" y="2194180"/>
                </a:lnTo>
                <a:lnTo>
                  <a:pt x="2135585" y="2202590"/>
                </a:lnTo>
                <a:cubicBezTo>
                  <a:pt x="2135983" y="2203980"/>
                  <a:pt x="2136009" y="2205388"/>
                  <a:pt x="2136009" y="2206803"/>
                </a:cubicBezTo>
                <a:lnTo>
                  <a:pt x="2134732" y="2219472"/>
                </a:lnTo>
                <a:cubicBezTo>
                  <a:pt x="2123259" y="2751175"/>
                  <a:pt x="1722042" y="3186685"/>
                  <a:pt x="1205164" y="3251541"/>
                </a:cubicBezTo>
                <a:lnTo>
                  <a:pt x="1205164" y="3820541"/>
                </a:lnTo>
                <a:lnTo>
                  <a:pt x="1457555" y="3820541"/>
                </a:lnTo>
                <a:cubicBezTo>
                  <a:pt x="1604003" y="3820541"/>
                  <a:pt x="1722723" y="3939261"/>
                  <a:pt x="1722723" y="4085709"/>
                </a:cubicBezTo>
                <a:lnTo>
                  <a:pt x="1722722" y="4085709"/>
                </a:lnTo>
                <a:cubicBezTo>
                  <a:pt x="1722722" y="4232157"/>
                  <a:pt x="1604002" y="4350877"/>
                  <a:pt x="1457554" y="4350877"/>
                </a:cubicBezTo>
                <a:lnTo>
                  <a:pt x="678455" y="4350876"/>
                </a:lnTo>
                <a:cubicBezTo>
                  <a:pt x="532007" y="4350876"/>
                  <a:pt x="413288" y="4232157"/>
                  <a:pt x="413287" y="4085709"/>
                </a:cubicBezTo>
                <a:cubicBezTo>
                  <a:pt x="413288" y="3939261"/>
                  <a:pt x="532007" y="3820541"/>
                  <a:pt x="678455" y="3820541"/>
                </a:cubicBezTo>
                <a:lnTo>
                  <a:pt x="930844" y="3820541"/>
                </a:lnTo>
                <a:lnTo>
                  <a:pt x="930844" y="3251239"/>
                </a:lnTo>
                <a:cubicBezTo>
                  <a:pt x="419935" y="3186221"/>
                  <a:pt x="22536" y="2758927"/>
                  <a:pt x="4029" y="2234922"/>
                </a:cubicBezTo>
                <a:cubicBezTo>
                  <a:pt x="1255" y="2226017"/>
                  <a:pt x="0" y="2216556"/>
                  <a:pt x="0" y="2206803"/>
                </a:cubicBezTo>
                <a:cubicBezTo>
                  <a:pt x="0" y="2145368"/>
                  <a:pt x="49803" y="2095565"/>
                  <a:pt x="111238" y="2095565"/>
                </a:cubicBezTo>
                <a:close/>
                <a:moveTo>
                  <a:pt x="1050366" y="0"/>
                </a:moveTo>
                <a:lnTo>
                  <a:pt x="1085642" y="0"/>
                </a:lnTo>
                <a:cubicBezTo>
                  <a:pt x="1458724" y="0"/>
                  <a:pt x="1761980" y="298955"/>
                  <a:pt x="1767734" y="670400"/>
                </a:cubicBezTo>
                <a:lnTo>
                  <a:pt x="1582354" y="670400"/>
                </a:lnTo>
                <a:cubicBezTo>
                  <a:pt x="1489769" y="670400"/>
                  <a:pt x="1414714" y="745455"/>
                  <a:pt x="1414714" y="838040"/>
                </a:cubicBezTo>
                <a:cubicBezTo>
                  <a:pt x="1414714" y="930625"/>
                  <a:pt x="1489769" y="1005680"/>
                  <a:pt x="1582354" y="1005680"/>
                </a:cubicBezTo>
                <a:lnTo>
                  <a:pt x="1769044" y="1005680"/>
                </a:lnTo>
                <a:lnTo>
                  <a:pt x="1769044" y="1319453"/>
                </a:lnTo>
                <a:lnTo>
                  <a:pt x="1582354" y="1319453"/>
                </a:lnTo>
                <a:cubicBezTo>
                  <a:pt x="1489769" y="1319453"/>
                  <a:pt x="1414714" y="1394508"/>
                  <a:pt x="1414714" y="1487093"/>
                </a:cubicBezTo>
                <a:cubicBezTo>
                  <a:pt x="1414714" y="1579678"/>
                  <a:pt x="1489769" y="1654733"/>
                  <a:pt x="1582354" y="1654733"/>
                </a:cubicBezTo>
                <a:lnTo>
                  <a:pt x="1769044" y="1654733"/>
                </a:lnTo>
                <a:lnTo>
                  <a:pt x="1769044" y="1968506"/>
                </a:lnTo>
                <a:lnTo>
                  <a:pt x="1582354" y="1968506"/>
                </a:lnTo>
                <a:cubicBezTo>
                  <a:pt x="1489769" y="1968506"/>
                  <a:pt x="1414714" y="2043561"/>
                  <a:pt x="1414714" y="2136146"/>
                </a:cubicBezTo>
                <a:cubicBezTo>
                  <a:pt x="1414714" y="2228731"/>
                  <a:pt x="1489769" y="2303786"/>
                  <a:pt x="1582354" y="2303786"/>
                </a:cubicBezTo>
                <a:lnTo>
                  <a:pt x="1758275" y="2303786"/>
                </a:lnTo>
                <a:cubicBezTo>
                  <a:pt x="1709241" y="2630669"/>
                  <a:pt x="1426601" y="2880360"/>
                  <a:pt x="1085642" y="2880360"/>
                </a:cubicBezTo>
                <a:lnTo>
                  <a:pt x="1050366" y="2880360"/>
                </a:lnTo>
                <a:cubicBezTo>
                  <a:pt x="709407" y="2880360"/>
                  <a:pt x="426767" y="2630669"/>
                  <a:pt x="377733" y="2303786"/>
                </a:cubicBezTo>
                <a:lnTo>
                  <a:pt x="549845" y="2303786"/>
                </a:lnTo>
                <a:cubicBezTo>
                  <a:pt x="642430" y="2303786"/>
                  <a:pt x="717485" y="2228731"/>
                  <a:pt x="717485" y="2136146"/>
                </a:cubicBezTo>
                <a:cubicBezTo>
                  <a:pt x="717485" y="2043561"/>
                  <a:pt x="642430" y="1968506"/>
                  <a:pt x="549845" y="1968506"/>
                </a:cubicBezTo>
                <a:lnTo>
                  <a:pt x="366964" y="1968506"/>
                </a:lnTo>
                <a:lnTo>
                  <a:pt x="366964" y="1654733"/>
                </a:lnTo>
                <a:lnTo>
                  <a:pt x="549845" y="1654733"/>
                </a:lnTo>
                <a:cubicBezTo>
                  <a:pt x="642430" y="1654733"/>
                  <a:pt x="717485" y="1579678"/>
                  <a:pt x="717485" y="1487093"/>
                </a:cubicBezTo>
                <a:cubicBezTo>
                  <a:pt x="717485" y="1394508"/>
                  <a:pt x="642430" y="1319453"/>
                  <a:pt x="549845" y="1319453"/>
                </a:cubicBezTo>
                <a:lnTo>
                  <a:pt x="366964" y="1319453"/>
                </a:lnTo>
                <a:lnTo>
                  <a:pt x="366964" y="1005680"/>
                </a:lnTo>
                <a:lnTo>
                  <a:pt x="549845" y="1005680"/>
                </a:lnTo>
                <a:cubicBezTo>
                  <a:pt x="642430" y="1005680"/>
                  <a:pt x="717485" y="930625"/>
                  <a:pt x="717485" y="838040"/>
                </a:cubicBezTo>
                <a:cubicBezTo>
                  <a:pt x="717485" y="745455"/>
                  <a:pt x="642430" y="670400"/>
                  <a:pt x="549845" y="670400"/>
                </a:cubicBezTo>
                <a:lnTo>
                  <a:pt x="368275" y="670400"/>
                </a:lnTo>
                <a:cubicBezTo>
                  <a:pt x="374028" y="298955"/>
                  <a:pt x="677284" y="0"/>
                  <a:pt x="1050366" y="0"/>
                </a:cubicBezTo>
                <a:close/>
              </a:path>
            </a:pathLst>
          </a:custGeom>
          <a:solidFill>
            <a:srgbClr val="FFFFFF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46630" tIns="46630" rIns="46630" bIns="4663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29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36" b="0" i="0" u="none" strike="noStrike" kern="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Title 5"/>
          <p:cNvSpPr>
            <a:spLocks noGrp="1"/>
          </p:cNvSpPr>
          <p:nvPr>
            <p:ph type="title" idx="4294967295"/>
          </p:nvPr>
        </p:nvSpPr>
        <p:spPr>
          <a:xfrm>
            <a:off x="461264" y="158735"/>
            <a:ext cx="3694118" cy="2413891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8800"/>
            </a:lvl1pPr>
          </a:lstStyle>
          <a:p>
            <a:r>
              <a:rPr lang="en-US" sz="8798" dirty="0">
                <a:solidFill>
                  <a:schemeClr val="bg1">
                    <a:alpha val="99000"/>
                  </a:schemeClr>
                </a:solidFill>
              </a:rPr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2257946326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9" name="Title"/>
          <p:cNvSpPr>
            <a:spLocks noGrp="1"/>
          </p:cNvSpPr>
          <p:nvPr>
            <p:ph type="title" hasCustomPrompt="1"/>
          </p:nvPr>
        </p:nvSpPr>
        <p:spPr>
          <a:xfrm>
            <a:off x="0" y="2194768"/>
            <a:ext cx="12192001" cy="1081833"/>
          </a:xfrm>
          <a:prstGeom prst="rect">
            <a:avLst/>
          </a:prstGeom>
        </p:spPr>
        <p:txBody>
          <a:bodyPr/>
          <a:lstStyle>
            <a:lvl1pPr algn="ctr">
              <a:defRPr lang="en-US" sz="5400" b="0" kern="1200" cap="none" spc="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1" name="Presenter"/>
          <p:cNvSpPr>
            <a:spLocks noGrp="1"/>
          </p:cNvSpPr>
          <p:nvPr>
            <p:ph type="body" sz="quarter" idx="10" hasCustomPrompt="1"/>
          </p:nvPr>
        </p:nvSpPr>
        <p:spPr>
          <a:xfrm>
            <a:off x="-1588" y="3276600"/>
            <a:ext cx="12192000" cy="990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200" b="0" kern="1200" cap="none" spc="-102" baseline="0" dirty="0">
                <a:ln w="3175">
                  <a:noFill/>
                </a:ln>
                <a:solidFill>
                  <a:srgbClr val="FFFFFF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Presenter</a:t>
            </a:r>
          </a:p>
        </p:txBody>
      </p:sp>
    </p:spTree>
    <p:extLst>
      <p:ext uri="{BB962C8B-B14F-4D97-AF65-F5344CB8AC3E}">
        <p14:creationId xmlns:p14="http://schemas.microsoft.com/office/powerpoint/2010/main" val="2153966380"/>
      </p:ext>
    </p:extLst>
  </p:cSld>
  <p:clrMapOvr>
    <a:masterClrMapping/>
  </p:clrMapOvr>
  <p:transition>
    <p:fade/>
  </p:transition>
  <p:hf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 to A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35"/>
            <a:ext cx="12192000" cy="6852165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auto">
          <a:xfrm>
            <a:off x="10187268" y="-1"/>
            <a:ext cx="2004732" cy="6855083"/>
          </a:xfrm>
          <a:prstGeom prst="rect">
            <a:avLst/>
          </a:prstGeom>
          <a:solidFill>
            <a:srgbClr val="8CC600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3256" tIns="46628" rIns="93256" bIns="46628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29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244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</a:endParaRPr>
          </a:p>
        </p:txBody>
      </p:sp>
      <p:sp>
        <p:nvSpPr>
          <p:cNvPr id="9" name="Freeform 64"/>
          <p:cNvSpPr>
            <a:spLocks noEditPoints="1"/>
          </p:cNvSpPr>
          <p:nvPr userDrawn="1"/>
        </p:nvSpPr>
        <p:spPr bwMode="black">
          <a:xfrm flipH="1">
            <a:off x="10598291" y="233151"/>
            <a:ext cx="1182686" cy="908302"/>
          </a:xfrm>
          <a:custGeom>
            <a:avLst/>
            <a:gdLst>
              <a:gd name="T0" fmla="*/ 12 w 221"/>
              <a:gd name="T1" fmla="*/ 104 h 170"/>
              <a:gd name="T2" fmla="*/ 6 w 221"/>
              <a:gd name="T3" fmla="*/ 103 h 170"/>
              <a:gd name="T4" fmla="*/ 2 w 221"/>
              <a:gd name="T5" fmla="*/ 108 h 170"/>
              <a:gd name="T6" fmla="*/ 10 w 221"/>
              <a:gd name="T7" fmla="*/ 141 h 170"/>
              <a:gd name="T8" fmla="*/ 16 w 221"/>
              <a:gd name="T9" fmla="*/ 143 h 170"/>
              <a:gd name="T10" fmla="*/ 21 w 221"/>
              <a:gd name="T11" fmla="*/ 139 h 170"/>
              <a:gd name="T12" fmla="*/ 12 w 221"/>
              <a:gd name="T13" fmla="*/ 104 h 170"/>
              <a:gd name="T14" fmla="*/ 185 w 221"/>
              <a:gd name="T15" fmla="*/ 8 h 170"/>
              <a:gd name="T16" fmla="*/ 219 w 221"/>
              <a:gd name="T17" fmla="*/ 136 h 170"/>
              <a:gd name="T18" fmla="*/ 209 w 221"/>
              <a:gd name="T19" fmla="*/ 139 h 170"/>
              <a:gd name="T20" fmla="*/ 175 w 221"/>
              <a:gd name="T21" fmla="*/ 10 h 170"/>
              <a:gd name="T22" fmla="*/ 185 w 221"/>
              <a:gd name="T23" fmla="*/ 8 h 170"/>
              <a:gd name="T24" fmla="*/ 104 w 221"/>
              <a:gd name="T25" fmla="*/ 170 h 170"/>
              <a:gd name="T26" fmla="*/ 85 w 221"/>
              <a:gd name="T27" fmla="*/ 170 h 170"/>
              <a:gd name="T28" fmla="*/ 63 w 221"/>
              <a:gd name="T29" fmla="*/ 143 h 170"/>
              <a:gd name="T30" fmla="*/ 73 w 221"/>
              <a:gd name="T31" fmla="*/ 143 h 170"/>
              <a:gd name="T32" fmla="*/ 85 w 221"/>
              <a:gd name="T33" fmla="*/ 157 h 170"/>
              <a:gd name="T34" fmla="*/ 104 w 221"/>
              <a:gd name="T35" fmla="*/ 157 h 170"/>
              <a:gd name="T36" fmla="*/ 116 w 221"/>
              <a:gd name="T37" fmla="*/ 143 h 170"/>
              <a:gd name="T38" fmla="*/ 128 w 221"/>
              <a:gd name="T39" fmla="*/ 143 h 170"/>
              <a:gd name="T40" fmla="*/ 104 w 221"/>
              <a:gd name="T41" fmla="*/ 170 h 170"/>
              <a:gd name="T42" fmla="*/ 18 w 221"/>
              <a:gd name="T43" fmla="*/ 102 h 170"/>
              <a:gd name="T44" fmla="*/ 168 w 221"/>
              <a:gd name="T45" fmla="*/ 16 h 170"/>
              <a:gd name="T46" fmla="*/ 172 w 221"/>
              <a:gd name="T47" fmla="*/ 30 h 170"/>
              <a:gd name="T48" fmla="*/ 20 w 221"/>
              <a:gd name="T49" fmla="*/ 109 h 170"/>
              <a:gd name="T50" fmla="*/ 18 w 221"/>
              <a:gd name="T51" fmla="*/ 102 h 170"/>
              <a:gd name="T52" fmla="*/ 185 w 221"/>
              <a:gd name="T53" fmla="*/ 79 h 170"/>
              <a:gd name="T54" fmla="*/ 201 w 221"/>
              <a:gd name="T55" fmla="*/ 137 h 170"/>
              <a:gd name="T56" fmla="*/ 28 w 221"/>
              <a:gd name="T57" fmla="*/ 138 h 170"/>
              <a:gd name="T58" fmla="*/ 24 w 221"/>
              <a:gd name="T59" fmla="*/ 122 h 170"/>
              <a:gd name="T60" fmla="*/ 185 w 221"/>
              <a:gd name="T61" fmla="*/ 79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21" h="170">
                <a:moveTo>
                  <a:pt x="12" y="104"/>
                </a:moveTo>
                <a:cubicBezTo>
                  <a:pt x="6" y="103"/>
                  <a:pt x="6" y="103"/>
                  <a:pt x="6" y="103"/>
                </a:cubicBezTo>
                <a:cubicBezTo>
                  <a:pt x="3" y="103"/>
                  <a:pt x="0" y="104"/>
                  <a:pt x="2" y="108"/>
                </a:cubicBezTo>
                <a:cubicBezTo>
                  <a:pt x="10" y="141"/>
                  <a:pt x="10" y="141"/>
                  <a:pt x="10" y="141"/>
                </a:cubicBezTo>
                <a:cubicBezTo>
                  <a:pt x="12" y="145"/>
                  <a:pt x="14" y="144"/>
                  <a:pt x="16" y="143"/>
                </a:cubicBezTo>
                <a:cubicBezTo>
                  <a:pt x="21" y="139"/>
                  <a:pt x="21" y="139"/>
                  <a:pt x="21" y="139"/>
                </a:cubicBezTo>
                <a:cubicBezTo>
                  <a:pt x="12" y="104"/>
                  <a:pt x="12" y="104"/>
                  <a:pt x="12" y="104"/>
                </a:cubicBezTo>
                <a:close/>
                <a:moveTo>
                  <a:pt x="185" y="8"/>
                </a:moveTo>
                <a:cubicBezTo>
                  <a:pt x="219" y="136"/>
                  <a:pt x="219" y="136"/>
                  <a:pt x="219" y="136"/>
                </a:cubicBezTo>
                <a:cubicBezTo>
                  <a:pt x="221" y="143"/>
                  <a:pt x="211" y="146"/>
                  <a:pt x="209" y="139"/>
                </a:cubicBezTo>
                <a:cubicBezTo>
                  <a:pt x="175" y="10"/>
                  <a:pt x="175" y="10"/>
                  <a:pt x="175" y="10"/>
                </a:cubicBezTo>
                <a:cubicBezTo>
                  <a:pt x="173" y="3"/>
                  <a:pt x="183" y="0"/>
                  <a:pt x="185" y="8"/>
                </a:cubicBezTo>
                <a:close/>
                <a:moveTo>
                  <a:pt x="104" y="170"/>
                </a:moveTo>
                <a:cubicBezTo>
                  <a:pt x="85" y="170"/>
                  <a:pt x="85" y="170"/>
                  <a:pt x="85" y="170"/>
                </a:cubicBezTo>
                <a:cubicBezTo>
                  <a:pt x="69" y="170"/>
                  <a:pt x="62" y="156"/>
                  <a:pt x="63" y="143"/>
                </a:cubicBezTo>
                <a:cubicBezTo>
                  <a:pt x="73" y="143"/>
                  <a:pt x="73" y="143"/>
                  <a:pt x="73" y="143"/>
                </a:cubicBezTo>
                <a:cubicBezTo>
                  <a:pt x="73" y="150"/>
                  <a:pt x="77" y="157"/>
                  <a:pt x="85" y="157"/>
                </a:cubicBezTo>
                <a:cubicBezTo>
                  <a:pt x="104" y="157"/>
                  <a:pt x="104" y="157"/>
                  <a:pt x="104" y="157"/>
                </a:cubicBezTo>
                <a:cubicBezTo>
                  <a:pt x="112" y="157"/>
                  <a:pt x="116" y="150"/>
                  <a:pt x="116" y="143"/>
                </a:cubicBezTo>
                <a:cubicBezTo>
                  <a:pt x="128" y="143"/>
                  <a:pt x="128" y="143"/>
                  <a:pt x="128" y="143"/>
                </a:cubicBezTo>
                <a:cubicBezTo>
                  <a:pt x="128" y="156"/>
                  <a:pt x="120" y="170"/>
                  <a:pt x="104" y="170"/>
                </a:cubicBezTo>
                <a:close/>
                <a:moveTo>
                  <a:pt x="18" y="102"/>
                </a:moveTo>
                <a:cubicBezTo>
                  <a:pt x="168" y="16"/>
                  <a:pt x="168" y="16"/>
                  <a:pt x="168" y="16"/>
                </a:cubicBezTo>
                <a:cubicBezTo>
                  <a:pt x="172" y="30"/>
                  <a:pt x="172" y="30"/>
                  <a:pt x="172" y="30"/>
                </a:cubicBezTo>
                <a:cubicBezTo>
                  <a:pt x="20" y="109"/>
                  <a:pt x="20" y="109"/>
                  <a:pt x="20" y="109"/>
                </a:cubicBezTo>
                <a:cubicBezTo>
                  <a:pt x="18" y="102"/>
                  <a:pt x="18" y="102"/>
                  <a:pt x="18" y="102"/>
                </a:cubicBezTo>
                <a:close/>
                <a:moveTo>
                  <a:pt x="185" y="79"/>
                </a:moveTo>
                <a:cubicBezTo>
                  <a:pt x="201" y="137"/>
                  <a:pt x="201" y="137"/>
                  <a:pt x="201" y="137"/>
                </a:cubicBezTo>
                <a:cubicBezTo>
                  <a:pt x="28" y="138"/>
                  <a:pt x="28" y="138"/>
                  <a:pt x="28" y="138"/>
                </a:cubicBezTo>
                <a:cubicBezTo>
                  <a:pt x="24" y="122"/>
                  <a:pt x="24" y="122"/>
                  <a:pt x="24" y="122"/>
                </a:cubicBezTo>
                <a:cubicBezTo>
                  <a:pt x="185" y="79"/>
                  <a:pt x="185" y="79"/>
                  <a:pt x="185" y="7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83943" tIns="41972" rIns="83943" bIns="41972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3255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32" b="0" i="0" u="none" strike="noStrike" kern="0" cap="none" spc="0" normalizeH="0" baseline="0" noProof="0">
              <a:ln>
                <a:noFill/>
              </a:ln>
              <a:solidFill>
                <a:srgbClr val="292929"/>
              </a:solidFill>
              <a:effectLst/>
              <a:uLnTx/>
              <a:uFillTx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9800" y="233151"/>
            <a:ext cx="9310688" cy="6416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/>
            </a:lvl1pPr>
            <a:lvl2pPr>
              <a:defRPr sz="3600"/>
            </a:lvl2pPr>
            <a:lvl3pPr>
              <a:defRPr sz="3600"/>
            </a:lvl3pPr>
            <a:lvl4pPr>
              <a:defRPr sz="3600"/>
            </a:lvl4pPr>
            <a:lvl5pPr>
              <a:defRPr sz="3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85348906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900565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76708-D291-4D60-B9BD-7899D8136E3E}" type="datetimeFigureOut">
              <a:rPr lang="en-US" smtClean="0"/>
              <a:t>2017-04-02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A71BE-BC03-44FC-9E78-FA51C10E75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51231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11651658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3" y="301617"/>
            <a:ext cx="3584143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2554460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8962384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Freeform 3"/>
          <p:cNvSpPr>
            <a:spLocks noChangeAspect="1" noEditPoints="1"/>
          </p:cNvSpPr>
          <p:nvPr userDrawn="1"/>
        </p:nvSpPr>
        <p:spPr bwMode="black">
          <a:xfrm>
            <a:off x="10129868" y="5984140"/>
            <a:ext cx="1607625" cy="403448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404040"/>
              </a:solidFill>
            </a:endParaRP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3" y="301617"/>
            <a:ext cx="3584143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58631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184808"/>
          </a:xfrm>
        </p:spPr>
        <p:txBody>
          <a:bodyPr>
            <a:sp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33157441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317113" y="1635896"/>
            <a:ext cx="8605649" cy="4931036"/>
          </a:xfrm>
        </p:spPr>
        <p:txBody>
          <a:bodyPr wrap="square">
            <a:no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 marL="0" indent="0">
              <a:buNone/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46175194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5664" y="2084173"/>
            <a:ext cx="9860672" cy="1793104"/>
          </a:xfrm>
        </p:spPr>
        <p:txBody>
          <a:bodyPr/>
          <a:lstStyle>
            <a:lvl1pPr>
              <a:defRPr sz="4705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99258061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92208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56009934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Shape &amp; 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wrap="square" lIns="182880" tIns="146304" rIns="182880" bIns="146304" anchor="ctr">
            <a:noAutofit/>
          </a:bodyPr>
          <a:lstStyle>
            <a:lvl1pPr>
              <a:lnSpc>
                <a:spcPct val="95000"/>
              </a:lnSpc>
              <a:spcBef>
                <a:spcPts val="0"/>
              </a:spcBef>
              <a:spcAft>
                <a:spcPts val="1600"/>
              </a:spcAft>
              <a:defRPr lang="en-US" sz="3529" kern="1200" dirty="0" smtClean="0">
                <a:gradFill>
                  <a:gsLst>
                    <a:gs pos="28302">
                      <a:schemeClr val="tx1">
                        <a:lumMod val="75000"/>
                        <a:lumOff val="25000"/>
                      </a:schemeClr>
                    </a:gs>
                    <a:gs pos="67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2pPr>
            <a:lvl3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3pPr>
            <a:lvl4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4pPr>
            <a:lvl5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5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>
          <a:xfrm>
            <a:off x="269240" y="1507552"/>
            <a:ext cx="3854647" cy="3842896"/>
          </a:xfrm>
          <a:custGeom>
            <a:avLst/>
            <a:gdLst>
              <a:gd name="connsiteX0" fmla="*/ 0 w 2431552"/>
              <a:gd name="connsiteY0" fmla="*/ 0 h 576072"/>
              <a:gd name="connsiteX1" fmla="*/ 2431552 w 2431552"/>
              <a:gd name="connsiteY1" fmla="*/ 0 h 576072"/>
              <a:gd name="connsiteX2" fmla="*/ 2431552 w 2431552"/>
              <a:gd name="connsiteY2" fmla="*/ 576072 h 576072"/>
              <a:gd name="connsiteX3" fmla="*/ 0 w 2431552"/>
              <a:gd name="connsiteY3" fmla="*/ 576072 h 576072"/>
              <a:gd name="connsiteX4" fmla="*/ 0 w 2431552"/>
              <a:gd name="connsiteY4" fmla="*/ 0 h 576072"/>
              <a:gd name="connsiteX0" fmla="*/ 0 w 2610228"/>
              <a:gd name="connsiteY0" fmla="*/ 704193 h 1280265"/>
              <a:gd name="connsiteX1" fmla="*/ 2610228 w 2610228"/>
              <a:gd name="connsiteY1" fmla="*/ 0 h 1280265"/>
              <a:gd name="connsiteX2" fmla="*/ 2431552 w 2610228"/>
              <a:gd name="connsiteY2" fmla="*/ 1280265 h 1280265"/>
              <a:gd name="connsiteX3" fmla="*/ 0 w 2610228"/>
              <a:gd name="connsiteY3" fmla="*/ 1280265 h 1280265"/>
              <a:gd name="connsiteX4" fmla="*/ 0 w 2610228"/>
              <a:gd name="connsiteY4" fmla="*/ 704193 h 1280265"/>
              <a:gd name="connsiteX0" fmla="*/ 0 w 2620739"/>
              <a:gd name="connsiteY0" fmla="*/ 704193 h 2037009"/>
              <a:gd name="connsiteX1" fmla="*/ 2610228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620739"/>
              <a:gd name="connsiteY0" fmla="*/ 483476 h 1816292"/>
              <a:gd name="connsiteX1" fmla="*/ 2389511 w 2620739"/>
              <a:gd name="connsiteY1" fmla="*/ 0 h 1816292"/>
              <a:gd name="connsiteX2" fmla="*/ 2620739 w 2620739"/>
              <a:gd name="connsiteY2" fmla="*/ 1816292 h 1816292"/>
              <a:gd name="connsiteX3" fmla="*/ 0 w 2620739"/>
              <a:gd name="connsiteY3" fmla="*/ 1059548 h 1816292"/>
              <a:gd name="connsiteX4" fmla="*/ 0 w 2620739"/>
              <a:gd name="connsiteY4" fmla="*/ 483476 h 1816292"/>
              <a:gd name="connsiteX0" fmla="*/ 0 w 2620739"/>
              <a:gd name="connsiteY0" fmla="*/ 704193 h 2037009"/>
              <a:gd name="connsiteX1" fmla="*/ 2589207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862477"/>
              <a:gd name="connsiteY0" fmla="*/ 0 h 2425892"/>
              <a:gd name="connsiteX1" fmla="*/ 2830945 w 2862477"/>
              <a:gd name="connsiteY1" fmla="*/ 388883 h 2425892"/>
              <a:gd name="connsiteX2" fmla="*/ 2862477 w 2862477"/>
              <a:gd name="connsiteY2" fmla="*/ 2425892 h 2425892"/>
              <a:gd name="connsiteX3" fmla="*/ 241738 w 2862477"/>
              <a:gd name="connsiteY3" fmla="*/ 1669148 h 2425892"/>
              <a:gd name="connsiteX4" fmla="*/ 0 w 2862477"/>
              <a:gd name="connsiteY4" fmla="*/ 0 h 2425892"/>
              <a:gd name="connsiteX0" fmla="*/ 0 w 2862477"/>
              <a:gd name="connsiteY0" fmla="*/ 0 h 2804265"/>
              <a:gd name="connsiteX1" fmla="*/ 2830945 w 2862477"/>
              <a:gd name="connsiteY1" fmla="*/ 388883 h 2804265"/>
              <a:gd name="connsiteX2" fmla="*/ 2862477 w 2862477"/>
              <a:gd name="connsiteY2" fmla="*/ 2425892 h 2804265"/>
              <a:gd name="connsiteX3" fmla="*/ 21021 w 2862477"/>
              <a:gd name="connsiteY3" fmla="*/ 2804265 h 2804265"/>
              <a:gd name="connsiteX4" fmla="*/ 0 w 2862477"/>
              <a:gd name="connsiteY4" fmla="*/ 0 h 2804265"/>
              <a:gd name="connsiteX0" fmla="*/ 0 w 2967580"/>
              <a:gd name="connsiteY0" fmla="*/ 0 h 2961920"/>
              <a:gd name="connsiteX1" fmla="*/ 2936048 w 2967580"/>
              <a:gd name="connsiteY1" fmla="*/ 546538 h 2961920"/>
              <a:gd name="connsiteX2" fmla="*/ 2967580 w 2967580"/>
              <a:gd name="connsiteY2" fmla="*/ 2583547 h 2961920"/>
              <a:gd name="connsiteX3" fmla="*/ 126124 w 2967580"/>
              <a:gd name="connsiteY3" fmla="*/ 2961920 h 2961920"/>
              <a:gd name="connsiteX4" fmla="*/ 0 w 2967580"/>
              <a:gd name="connsiteY4" fmla="*/ 0 h 2961920"/>
              <a:gd name="connsiteX0" fmla="*/ 10511 w 2841456"/>
              <a:gd name="connsiteY0" fmla="*/ 0 h 2814775"/>
              <a:gd name="connsiteX1" fmla="*/ 2809924 w 2841456"/>
              <a:gd name="connsiteY1" fmla="*/ 399393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10511 w 2845941"/>
              <a:gd name="connsiteY0" fmla="*/ 0 h 2814775"/>
              <a:gd name="connsiteX1" fmla="*/ 2842437 w 2845941"/>
              <a:gd name="connsiteY1" fmla="*/ 415742 h 2814775"/>
              <a:gd name="connsiteX2" fmla="*/ 2841456 w 2845941"/>
              <a:gd name="connsiteY2" fmla="*/ 2436402 h 2814775"/>
              <a:gd name="connsiteX3" fmla="*/ 0 w 2845941"/>
              <a:gd name="connsiteY3" fmla="*/ 2814775 h 2814775"/>
              <a:gd name="connsiteX4" fmla="*/ 10511 w 2845941"/>
              <a:gd name="connsiteY4" fmla="*/ 0 h 2814775"/>
              <a:gd name="connsiteX0" fmla="*/ 10511 w 2841456"/>
              <a:gd name="connsiteY0" fmla="*/ 0 h 2814775"/>
              <a:gd name="connsiteX1" fmla="*/ 2834309 w 2841456"/>
              <a:gd name="connsiteY1" fmla="*/ 391219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3504 w 2834449"/>
              <a:gd name="connsiteY0" fmla="*/ 0 h 2847473"/>
              <a:gd name="connsiteX1" fmla="*/ 2827302 w 2834449"/>
              <a:gd name="connsiteY1" fmla="*/ 391219 h 2847473"/>
              <a:gd name="connsiteX2" fmla="*/ 2834449 w 2834449"/>
              <a:gd name="connsiteY2" fmla="*/ 2436402 h 2847473"/>
              <a:gd name="connsiteX3" fmla="*/ 1122 w 2834449"/>
              <a:gd name="connsiteY3" fmla="*/ 2847473 h 2847473"/>
              <a:gd name="connsiteX4" fmla="*/ 3504 w 2834449"/>
              <a:gd name="connsiteY4" fmla="*/ 0 h 2847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4449" h="2847473">
                <a:moveTo>
                  <a:pt x="3504" y="0"/>
                </a:moveTo>
                <a:lnTo>
                  <a:pt x="2827302" y="391219"/>
                </a:lnTo>
                <a:cubicBezTo>
                  <a:pt x="2830806" y="1070222"/>
                  <a:pt x="2830945" y="1757399"/>
                  <a:pt x="2834449" y="2436402"/>
                </a:cubicBezTo>
                <a:lnTo>
                  <a:pt x="1122" y="2847473"/>
                </a:lnTo>
                <a:cubicBezTo>
                  <a:pt x="4626" y="1909215"/>
                  <a:pt x="0" y="938258"/>
                  <a:pt x="350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 vert="horz" wrap="square" lIns="182880" tIns="146304" rIns="182880" bIns="146304" numCol="1" anchor="ctr" anchorCtr="0" compatLnSpc="1">
            <a:prstTxWarp prst="textNoShape">
              <a:avLst/>
            </a:prstTxWarp>
            <a:noAutofit/>
          </a:bodyPr>
          <a:lstStyle>
            <a:lvl1pPr>
              <a:lnSpc>
                <a:spcPct val="95000"/>
              </a:lnSpc>
              <a:defRPr lang="en-US" sz="3921" kern="1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/>
                <a:ea typeface="ＭＳ Ｐゴシック" charset="0"/>
                <a:cs typeface="Segoe UI Light"/>
              </a:defRPr>
            </a:lvl1pPr>
          </a:lstStyle>
          <a:p>
            <a:pPr marL="0" lvl="0" indent="0" algn="l" defTabSz="121877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0587409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tatement"/>
          <p:cNvSpPr>
            <a:spLocks noGrp="1"/>
          </p:cNvSpPr>
          <p:nvPr>
            <p:ph type="ctrTitle" hasCustomPrompt="1"/>
          </p:nvPr>
        </p:nvSpPr>
        <p:spPr>
          <a:xfrm>
            <a:off x="769466" y="2709521"/>
            <a:ext cx="10722224" cy="1266359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8000"/>
            </a:lvl1pPr>
          </a:lstStyle>
          <a:p>
            <a:pPr algn="ctr"/>
            <a:r>
              <a:rPr lang="en-US" sz="7998" dirty="0"/>
              <a:t>Statement</a:t>
            </a:r>
          </a:p>
        </p:txBody>
      </p:sp>
      <p:pic>
        <p:nvPicPr>
          <p:cNvPr id="4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165487"/>
      </p:ext>
    </p:extLst>
  </p:cSld>
  <p:clrMapOvr>
    <a:masterClrMapping/>
  </p:clrMapOvr>
  <p:transition>
    <p:fade/>
  </p:transition>
  <p:hf hdr="0" ft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Shape &amp; Color Background w/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vert="horz" wrap="square" lIns="182880" tIns="146304" rIns="182880" bIns="146304" rtlCol="0" anchor="ctr">
            <a:noAutofit/>
          </a:bodyPr>
          <a:lstStyle>
            <a:lvl1pPr>
              <a:defRPr lang="en-US" sz="3529" kern="1200" dirty="0" smtClean="0">
                <a:gradFill>
                  <a:gsLst>
                    <a:gs pos="8491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spcAft>
                <a:spcPts val="1600"/>
              </a:spcAft>
              <a:buFont typeface="Arial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69242" y="291070"/>
            <a:ext cx="11653522" cy="896552"/>
          </a:xfrm>
        </p:spPr>
        <p:txBody>
          <a:bodyPr vert="horz" lIns="182880" tIns="146304" rIns="182880" bIns="146304" rtlCol="0" anchor="t">
            <a:noAutofit/>
          </a:bodyPr>
          <a:lstStyle>
            <a:lvl1pPr marL="0" indent="0"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4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lvl="0">
              <a:spcBef>
                <a:spcPct val="0"/>
              </a:spcBef>
            </a:pPr>
            <a:r>
              <a:rPr lang="en-US" dirty="0"/>
              <a:t>Click to edit master text styles</a:t>
            </a:r>
          </a:p>
        </p:txBody>
      </p:sp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269240" y="1507552"/>
            <a:ext cx="3854647" cy="3842896"/>
          </a:xfrm>
          <a:custGeom>
            <a:avLst/>
            <a:gdLst>
              <a:gd name="connsiteX0" fmla="*/ 0 w 2431552"/>
              <a:gd name="connsiteY0" fmla="*/ 0 h 576072"/>
              <a:gd name="connsiteX1" fmla="*/ 2431552 w 2431552"/>
              <a:gd name="connsiteY1" fmla="*/ 0 h 576072"/>
              <a:gd name="connsiteX2" fmla="*/ 2431552 w 2431552"/>
              <a:gd name="connsiteY2" fmla="*/ 576072 h 576072"/>
              <a:gd name="connsiteX3" fmla="*/ 0 w 2431552"/>
              <a:gd name="connsiteY3" fmla="*/ 576072 h 576072"/>
              <a:gd name="connsiteX4" fmla="*/ 0 w 2431552"/>
              <a:gd name="connsiteY4" fmla="*/ 0 h 576072"/>
              <a:gd name="connsiteX0" fmla="*/ 0 w 2610228"/>
              <a:gd name="connsiteY0" fmla="*/ 704193 h 1280265"/>
              <a:gd name="connsiteX1" fmla="*/ 2610228 w 2610228"/>
              <a:gd name="connsiteY1" fmla="*/ 0 h 1280265"/>
              <a:gd name="connsiteX2" fmla="*/ 2431552 w 2610228"/>
              <a:gd name="connsiteY2" fmla="*/ 1280265 h 1280265"/>
              <a:gd name="connsiteX3" fmla="*/ 0 w 2610228"/>
              <a:gd name="connsiteY3" fmla="*/ 1280265 h 1280265"/>
              <a:gd name="connsiteX4" fmla="*/ 0 w 2610228"/>
              <a:gd name="connsiteY4" fmla="*/ 704193 h 1280265"/>
              <a:gd name="connsiteX0" fmla="*/ 0 w 2620739"/>
              <a:gd name="connsiteY0" fmla="*/ 704193 h 2037009"/>
              <a:gd name="connsiteX1" fmla="*/ 2610228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620739"/>
              <a:gd name="connsiteY0" fmla="*/ 483476 h 1816292"/>
              <a:gd name="connsiteX1" fmla="*/ 2389511 w 2620739"/>
              <a:gd name="connsiteY1" fmla="*/ 0 h 1816292"/>
              <a:gd name="connsiteX2" fmla="*/ 2620739 w 2620739"/>
              <a:gd name="connsiteY2" fmla="*/ 1816292 h 1816292"/>
              <a:gd name="connsiteX3" fmla="*/ 0 w 2620739"/>
              <a:gd name="connsiteY3" fmla="*/ 1059548 h 1816292"/>
              <a:gd name="connsiteX4" fmla="*/ 0 w 2620739"/>
              <a:gd name="connsiteY4" fmla="*/ 483476 h 1816292"/>
              <a:gd name="connsiteX0" fmla="*/ 0 w 2620739"/>
              <a:gd name="connsiteY0" fmla="*/ 704193 h 2037009"/>
              <a:gd name="connsiteX1" fmla="*/ 2589207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862477"/>
              <a:gd name="connsiteY0" fmla="*/ 0 h 2425892"/>
              <a:gd name="connsiteX1" fmla="*/ 2830945 w 2862477"/>
              <a:gd name="connsiteY1" fmla="*/ 388883 h 2425892"/>
              <a:gd name="connsiteX2" fmla="*/ 2862477 w 2862477"/>
              <a:gd name="connsiteY2" fmla="*/ 2425892 h 2425892"/>
              <a:gd name="connsiteX3" fmla="*/ 241738 w 2862477"/>
              <a:gd name="connsiteY3" fmla="*/ 1669148 h 2425892"/>
              <a:gd name="connsiteX4" fmla="*/ 0 w 2862477"/>
              <a:gd name="connsiteY4" fmla="*/ 0 h 2425892"/>
              <a:gd name="connsiteX0" fmla="*/ 0 w 2862477"/>
              <a:gd name="connsiteY0" fmla="*/ 0 h 2804265"/>
              <a:gd name="connsiteX1" fmla="*/ 2830945 w 2862477"/>
              <a:gd name="connsiteY1" fmla="*/ 388883 h 2804265"/>
              <a:gd name="connsiteX2" fmla="*/ 2862477 w 2862477"/>
              <a:gd name="connsiteY2" fmla="*/ 2425892 h 2804265"/>
              <a:gd name="connsiteX3" fmla="*/ 21021 w 2862477"/>
              <a:gd name="connsiteY3" fmla="*/ 2804265 h 2804265"/>
              <a:gd name="connsiteX4" fmla="*/ 0 w 2862477"/>
              <a:gd name="connsiteY4" fmla="*/ 0 h 2804265"/>
              <a:gd name="connsiteX0" fmla="*/ 0 w 2967580"/>
              <a:gd name="connsiteY0" fmla="*/ 0 h 2961920"/>
              <a:gd name="connsiteX1" fmla="*/ 2936048 w 2967580"/>
              <a:gd name="connsiteY1" fmla="*/ 546538 h 2961920"/>
              <a:gd name="connsiteX2" fmla="*/ 2967580 w 2967580"/>
              <a:gd name="connsiteY2" fmla="*/ 2583547 h 2961920"/>
              <a:gd name="connsiteX3" fmla="*/ 126124 w 2967580"/>
              <a:gd name="connsiteY3" fmla="*/ 2961920 h 2961920"/>
              <a:gd name="connsiteX4" fmla="*/ 0 w 2967580"/>
              <a:gd name="connsiteY4" fmla="*/ 0 h 2961920"/>
              <a:gd name="connsiteX0" fmla="*/ 10511 w 2841456"/>
              <a:gd name="connsiteY0" fmla="*/ 0 h 2814775"/>
              <a:gd name="connsiteX1" fmla="*/ 2809924 w 2841456"/>
              <a:gd name="connsiteY1" fmla="*/ 399393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10511 w 2845941"/>
              <a:gd name="connsiteY0" fmla="*/ 0 h 2814775"/>
              <a:gd name="connsiteX1" fmla="*/ 2842437 w 2845941"/>
              <a:gd name="connsiteY1" fmla="*/ 415742 h 2814775"/>
              <a:gd name="connsiteX2" fmla="*/ 2841456 w 2845941"/>
              <a:gd name="connsiteY2" fmla="*/ 2436402 h 2814775"/>
              <a:gd name="connsiteX3" fmla="*/ 0 w 2845941"/>
              <a:gd name="connsiteY3" fmla="*/ 2814775 h 2814775"/>
              <a:gd name="connsiteX4" fmla="*/ 10511 w 2845941"/>
              <a:gd name="connsiteY4" fmla="*/ 0 h 2814775"/>
              <a:gd name="connsiteX0" fmla="*/ 10511 w 2841456"/>
              <a:gd name="connsiteY0" fmla="*/ 0 h 2814775"/>
              <a:gd name="connsiteX1" fmla="*/ 2834309 w 2841456"/>
              <a:gd name="connsiteY1" fmla="*/ 391219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3504 w 2834449"/>
              <a:gd name="connsiteY0" fmla="*/ 0 h 2847473"/>
              <a:gd name="connsiteX1" fmla="*/ 2827302 w 2834449"/>
              <a:gd name="connsiteY1" fmla="*/ 391219 h 2847473"/>
              <a:gd name="connsiteX2" fmla="*/ 2834449 w 2834449"/>
              <a:gd name="connsiteY2" fmla="*/ 2436402 h 2847473"/>
              <a:gd name="connsiteX3" fmla="*/ 1122 w 2834449"/>
              <a:gd name="connsiteY3" fmla="*/ 2847473 h 2847473"/>
              <a:gd name="connsiteX4" fmla="*/ 3504 w 2834449"/>
              <a:gd name="connsiteY4" fmla="*/ 0 h 2847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4449" h="2847473">
                <a:moveTo>
                  <a:pt x="3504" y="0"/>
                </a:moveTo>
                <a:lnTo>
                  <a:pt x="2827302" y="391219"/>
                </a:lnTo>
                <a:cubicBezTo>
                  <a:pt x="2830806" y="1070222"/>
                  <a:pt x="2830945" y="1757399"/>
                  <a:pt x="2834449" y="2436402"/>
                </a:cubicBezTo>
                <a:lnTo>
                  <a:pt x="1122" y="2847473"/>
                </a:lnTo>
                <a:cubicBezTo>
                  <a:pt x="4626" y="1909215"/>
                  <a:pt x="0" y="938258"/>
                  <a:pt x="350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 vert="horz" wrap="square" lIns="182880" tIns="146304" rIns="182880" bIns="146304" numCol="1" anchor="ctr" anchorCtr="0" compatLnSpc="1">
            <a:prstTxWarp prst="textNoShape">
              <a:avLst/>
            </a:prstTxWarp>
            <a:noAutofit/>
          </a:bodyPr>
          <a:lstStyle>
            <a:lvl1pPr>
              <a:lnSpc>
                <a:spcPct val="95000"/>
              </a:lnSpc>
              <a:defRPr lang="en-US" sz="3921" kern="1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/>
                <a:ea typeface="ＭＳ Ｐゴシック" charset="0"/>
                <a:cs typeface="Segoe UI Light"/>
              </a:defRPr>
            </a:lvl1pPr>
          </a:lstStyle>
          <a:p>
            <a:pPr marL="0" lvl="0" indent="0" algn="l" defTabSz="121877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316397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Shape &amp; Color Background w/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vert="horz" wrap="square" lIns="182880" tIns="146304" rIns="182880" bIns="146304" rtlCol="0" anchor="ctr">
            <a:noAutofit/>
          </a:bodyPr>
          <a:lstStyle>
            <a:lvl1pPr>
              <a:defRPr lang="en-US" sz="3529" kern="1200" dirty="0" smtClean="0">
                <a:gradFill>
                  <a:gsLst>
                    <a:gs pos="12264">
                      <a:schemeClr val="tx1">
                        <a:lumMod val="75000"/>
                        <a:lumOff val="25000"/>
                      </a:schemeClr>
                    </a:gs>
                    <a:gs pos="71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7" name="Picture Placeholder 12"/>
          <p:cNvSpPr>
            <a:spLocks noGrp="1"/>
          </p:cNvSpPr>
          <p:nvPr>
            <p:ph type="pic" sz="quarter" idx="16"/>
          </p:nvPr>
        </p:nvSpPr>
        <p:spPr>
          <a:xfrm>
            <a:off x="269239" y="1505896"/>
            <a:ext cx="3854627" cy="3846208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58" h="10000">
                <a:moveTo>
                  <a:pt x="9" y="0"/>
                </a:moveTo>
                <a:lnTo>
                  <a:pt x="10057" y="1452"/>
                </a:lnTo>
                <a:cubicBezTo>
                  <a:pt x="10063" y="3834"/>
                  <a:pt x="10048" y="6197"/>
                  <a:pt x="10054" y="8579"/>
                </a:cubicBezTo>
                <a:lnTo>
                  <a:pt x="0" y="10000"/>
                </a:lnTo>
                <a:cubicBezTo>
                  <a:pt x="6" y="6667"/>
                  <a:pt x="3" y="3333"/>
                  <a:pt x="9" y="0"/>
                </a:cubicBezTo>
                <a:close/>
              </a:path>
            </a:pathLst>
          </a:custGeom>
        </p:spPr>
        <p:txBody>
          <a:bodyPr lIns="182880" tIns="146304" rIns="182880" bIns="146304" anchor="ctr" anchorCtr="1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none" lIns="182880" tIns="146304" rIns="182880" bIns="146304"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53982930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504822"/>
          </a:xfrm>
        </p:spPr>
        <p:txBody>
          <a:bodyPr>
            <a:spAutoFit/>
          </a:bodyPr>
          <a:lstStyle>
            <a:lvl1pPr>
              <a:defRPr lang="en-US" sz="2353" kern="1200" dirty="0" smtClean="0">
                <a:gradFill>
                  <a:gsLst>
                    <a:gs pos="66981">
                      <a:schemeClr val="tx1">
                        <a:lumMod val="75000"/>
                        <a:lumOff val="25000"/>
                      </a:schemeClr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1pPr>
            <a:lvl2pPr marL="572691" indent="-236546">
              <a:defRPr lang="en-US" sz="2353" kern="1200" dirty="0" smtClean="0">
                <a:gradFill>
                  <a:gsLst>
                    <a:gs pos="66981">
                      <a:schemeClr val="tx1">
                        <a:lumMod val="75000"/>
                        <a:lumOff val="25000"/>
                      </a:schemeClr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2pPr>
            <a:lvl3pPr marL="560184" indent="-336145">
              <a:defRPr lang="en-US" sz="2353" kern="1200" dirty="0" smtClean="0">
                <a:gradFill>
                  <a:gsLst>
                    <a:gs pos="66981">
                      <a:schemeClr val="tx1">
                        <a:lumMod val="75000"/>
                        <a:lumOff val="25000"/>
                      </a:schemeClr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3pPr>
            <a:lvl4pPr>
              <a:defRPr sz="1961"/>
            </a:lvl4pPr>
            <a:lvl5pPr>
              <a:defRPr sz="1961"/>
            </a:lvl5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 dirty="0"/>
              <a:t>Click to edit Master text styles</a:t>
            </a:r>
          </a:p>
          <a:p>
            <a:pPr marL="0" marR="0" lvl="1" indent="0" algn="l" defTabSz="89615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800"/>
              </a:spcAft>
              <a:buClr>
                <a:schemeClr val="tx1"/>
              </a:buClr>
              <a:buSzPct val="90000"/>
              <a:buFont typeface="Arial" pitchFamily="34" charset="0"/>
              <a:buNone/>
              <a:tabLst/>
            </a:pPr>
            <a:r>
              <a:rPr lang="en-US" dirty="0"/>
              <a:t>Second level</a:t>
            </a:r>
          </a:p>
          <a:p>
            <a:pPr marL="448077" lvl="2" indent="-224039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Char char="•"/>
            </a:pPr>
            <a:r>
              <a:rPr lang="en-US" dirty="0"/>
              <a:t>Third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76772998"/>
      </p:ext>
    </p:extLst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98523609"/>
      </p:ext>
    </p:extLst>
  </p:cSld>
  <p:clrMapOvr>
    <a:masterClrMapping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6876568"/>
      </p:ext>
    </p:extLst>
  </p:cSld>
  <p:clrMapOvr>
    <a:masterClrMapping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ple Shapes &amp; 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269239" y="2262478"/>
            <a:ext cx="1532465" cy="3169892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7951"/>
              <a:gd name="connsiteX1" fmla="*/ 10057 w 10057"/>
              <a:gd name="connsiteY1" fmla="*/ 1452 h 7951"/>
              <a:gd name="connsiteX2" fmla="*/ 10054 w 10057"/>
              <a:gd name="connsiteY2" fmla="*/ 5606 h 7951"/>
              <a:gd name="connsiteX3" fmla="*/ 0 w 10057"/>
              <a:gd name="connsiteY3" fmla="*/ 7951 h 7951"/>
              <a:gd name="connsiteX4" fmla="*/ 9 w 10057"/>
              <a:gd name="connsiteY4" fmla="*/ 0 h 7951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97 w 10000"/>
              <a:gd name="connsiteY2" fmla="*/ 705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2854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9" y="0"/>
                </a:moveTo>
                <a:lnTo>
                  <a:pt x="10000" y="2854"/>
                </a:lnTo>
                <a:cubicBezTo>
                  <a:pt x="9998" y="7335"/>
                  <a:pt x="9970" y="2648"/>
                  <a:pt x="9969" y="7131"/>
                </a:cubicBezTo>
                <a:cubicBezTo>
                  <a:pt x="9964" y="7082"/>
                  <a:pt x="-38" y="10005"/>
                  <a:pt x="0" y="10000"/>
                </a:cubicBezTo>
                <a:cubicBezTo>
                  <a:pt x="6" y="5808"/>
                  <a:pt x="3" y="4192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 marL="0" marR="0" indent="0" algn="l" defTabSz="1218774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0000"/>
              <a:buFont typeface="Avenir LT Pro 45 Book" charset="0"/>
              <a:buNone/>
              <a:tabLst/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4651737" y="2256322"/>
            <a:ext cx="3169353" cy="318220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58" h="10000">
                <a:moveTo>
                  <a:pt x="9" y="0"/>
                </a:moveTo>
                <a:lnTo>
                  <a:pt x="10057" y="1452"/>
                </a:lnTo>
                <a:cubicBezTo>
                  <a:pt x="10063" y="3834"/>
                  <a:pt x="10048" y="6197"/>
                  <a:pt x="10054" y="8579"/>
                </a:cubicBezTo>
                <a:lnTo>
                  <a:pt x="0" y="10000"/>
                </a:lnTo>
                <a:cubicBezTo>
                  <a:pt x="6" y="6667"/>
                  <a:pt x="3" y="3333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12"/>
          <p:cNvSpPr>
            <a:spLocks noGrp="1"/>
          </p:cNvSpPr>
          <p:nvPr>
            <p:ph type="pic" sz="quarter" idx="19"/>
          </p:nvPr>
        </p:nvSpPr>
        <p:spPr>
          <a:xfrm>
            <a:off x="8095785" y="2257102"/>
            <a:ext cx="3826977" cy="3180644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47"/>
              <a:gd name="connsiteY0" fmla="*/ 0 h 10000"/>
              <a:gd name="connsiteX1" fmla="*/ 10046 w 10047"/>
              <a:gd name="connsiteY1" fmla="*/ 693 h 10000"/>
              <a:gd name="connsiteX2" fmla="*/ 10043 w 10047"/>
              <a:gd name="connsiteY2" fmla="*/ 9284 h 10000"/>
              <a:gd name="connsiteX3" fmla="*/ 0 w 10047"/>
              <a:gd name="connsiteY3" fmla="*/ 10000 h 10000"/>
              <a:gd name="connsiteX4" fmla="*/ 9 w 10047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47" h="10000">
                <a:moveTo>
                  <a:pt x="9" y="0"/>
                </a:moveTo>
                <a:cubicBezTo>
                  <a:pt x="-9" y="5"/>
                  <a:pt x="5027" y="346"/>
                  <a:pt x="10046" y="693"/>
                </a:cubicBezTo>
                <a:cubicBezTo>
                  <a:pt x="10052" y="3075"/>
                  <a:pt x="10037" y="6902"/>
                  <a:pt x="10043" y="9284"/>
                </a:cubicBezTo>
                <a:lnTo>
                  <a:pt x="0" y="10000"/>
                </a:lnTo>
                <a:cubicBezTo>
                  <a:pt x="6" y="6667"/>
                  <a:pt x="4" y="5000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20"/>
          </p:nvPr>
        </p:nvSpPr>
        <p:spPr>
          <a:xfrm>
            <a:off x="2076404" y="2256137"/>
            <a:ext cx="2300636" cy="318257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7951"/>
              <a:gd name="connsiteX1" fmla="*/ 10057 w 10057"/>
              <a:gd name="connsiteY1" fmla="*/ 1452 h 7951"/>
              <a:gd name="connsiteX2" fmla="*/ 10054 w 10057"/>
              <a:gd name="connsiteY2" fmla="*/ 5606 h 7951"/>
              <a:gd name="connsiteX3" fmla="*/ 0 w 10057"/>
              <a:gd name="connsiteY3" fmla="*/ 7951 h 7951"/>
              <a:gd name="connsiteX4" fmla="*/ 9 w 10057"/>
              <a:gd name="connsiteY4" fmla="*/ 0 h 7951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97 w 10000"/>
              <a:gd name="connsiteY2" fmla="*/ 705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2854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5000"/>
              <a:gd name="connsiteY0" fmla="*/ 0 h 10000"/>
              <a:gd name="connsiteX1" fmla="*/ 15000 w 15000"/>
              <a:gd name="connsiteY1" fmla="*/ 2173 h 10000"/>
              <a:gd name="connsiteX2" fmla="*/ 9969 w 15000"/>
              <a:gd name="connsiteY2" fmla="*/ 7131 h 10000"/>
              <a:gd name="connsiteX3" fmla="*/ 0 w 15000"/>
              <a:gd name="connsiteY3" fmla="*/ 10000 h 10000"/>
              <a:gd name="connsiteX4" fmla="*/ 9 w 15000"/>
              <a:gd name="connsiteY4" fmla="*/ 0 h 10000"/>
              <a:gd name="connsiteX0" fmla="*/ 9 w 15024"/>
              <a:gd name="connsiteY0" fmla="*/ 0 h 10000"/>
              <a:gd name="connsiteX1" fmla="*/ 15000 w 15024"/>
              <a:gd name="connsiteY1" fmla="*/ 2173 h 10000"/>
              <a:gd name="connsiteX2" fmla="*/ 15024 w 15024"/>
              <a:gd name="connsiteY2" fmla="*/ 7919 h 10000"/>
              <a:gd name="connsiteX3" fmla="*/ 0 w 15024"/>
              <a:gd name="connsiteY3" fmla="*/ 10000 h 10000"/>
              <a:gd name="connsiteX4" fmla="*/ 9 w 15024"/>
              <a:gd name="connsiteY4" fmla="*/ 0 h 10000"/>
              <a:gd name="connsiteX0" fmla="*/ 9 w 15024"/>
              <a:gd name="connsiteY0" fmla="*/ 0 h 10000"/>
              <a:gd name="connsiteX1" fmla="*/ 15000 w 15024"/>
              <a:gd name="connsiteY1" fmla="*/ 2173 h 10000"/>
              <a:gd name="connsiteX2" fmla="*/ 15024 w 15024"/>
              <a:gd name="connsiteY2" fmla="*/ 7906 h 10000"/>
              <a:gd name="connsiteX3" fmla="*/ 0 w 15024"/>
              <a:gd name="connsiteY3" fmla="*/ 10000 h 10000"/>
              <a:gd name="connsiteX4" fmla="*/ 9 w 15024"/>
              <a:gd name="connsiteY4" fmla="*/ 0 h 10000"/>
              <a:gd name="connsiteX0" fmla="*/ 1 w 15016"/>
              <a:gd name="connsiteY0" fmla="*/ 0 h 10053"/>
              <a:gd name="connsiteX1" fmla="*/ 14992 w 15016"/>
              <a:gd name="connsiteY1" fmla="*/ 2173 h 10053"/>
              <a:gd name="connsiteX2" fmla="*/ 15016 w 15016"/>
              <a:gd name="connsiteY2" fmla="*/ 7906 h 10053"/>
              <a:gd name="connsiteX3" fmla="*/ 20 w 15016"/>
              <a:gd name="connsiteY3" fmla="*/ 10053 h 10053"/>
              <a:gd name="connsiteX4" fmla="*/ 1 w 15016"/>
              <a:gd name="connsiteY4" fmla="*/ 0 h 10053"/>
              <a:gd name="connsiteX0" fmla="*/ 9 w 15024"/>
              <a:gd name="connsiteY0" fmla="*/ 0 h 10040"/>
              <a:gd name="connsiteX1" fmla="*/ 15000 w 15024"/>
              <a:gd name="connsiteY1" fmla="*/ 2173 h 10040"/>
              <a:gd name="connsiteX2" fmla="*/ 15024 w 15024"/>
              <a:gd name="connsiteY2" fmla="*/ 7906 h 10040"/>
              <a:gd name="connsiteX3" fmla="*/ 0 w 15024"/>
              <a:gd name="connsiteY3" fmla="*/ 10040 h 10040"/>
              <a:gd name="connsiteX4" fmla="*/ 9 w 15024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48"/>
              <a:gd name="connsiteY0" fmla="*/ 0 h 10040"/>
              <a:gd name="connsiteX1" fmla="*/ 15139 w 15148"/>
              <a:gd name="connsiteY1" fmla="*/ 2200 h 10040"/>
              <a:gd name="connsiteX2" fmla="*/ 15135 w 15148"/>
              <a:gd name="connsiteY2" fmla="*/ 7906 h 10040"/>
              <a:gd name="connsiteX3" fmla="*/ 0 w 15148"/>
              <a:gd name="connsiteY3" fmla="*/ 10040 h 10040"/>
              <a:gd name="connsiteX4" fmla="*/ 9 w 15148"/>
              <a:gd name="connsiteY4" fmla="*/ 0 h 10040"/>
              <a:gd name="connsiteX0" fmla="*/ 9 w 15143"/>
              <a:gd name="connsiteY0" fmla="*/ 0 h 10040"/>
              <a:gd name="connsiteX1" fmla="*/ 15111 w 15143"/>
              <a:gd name="connsiteY1" fmla="*/ 2240 h 10040"/>
              <a:gd name="connsiteX2" fmla="*/ 15135 w 15143"/>
              <a:gd name="connsiteY2" fmla="*/ 7906 h 10040"/>
              <a:gd name="connsiteX3" fmla="*/ 0 w 15143"/>
              <a:gd name="connsiteY3" fmla="*/ 10040 h 10040"/>
              <a:gd name="connsiteX4" fmla="*/ 9 w 15143"/>
              <a:gd name="connsiteY4" fmla="*/ 0 h 10040"/>
              <a:gd name="connsiteX0" fmla="*/ 9 w 15141"/>
              <a:gd name="connsiteY0" fmla="*/ 0 h 10040"/>
              <a:gd name="connsiteX1" fmla="*/ 15083 w 15141"/>
              <a:gd name="connsiteY1" fmla="*/ 2187 h 10040"/>
              <a:gd name="connsiteX2" fmla="*/ 15135 w 15141"/>
              <a:gd name="connsiteY2" fmla="*/ 7906 h 10040"/>
              <a:gd name="connsiteX3" fmla="*/ 0 w 15141"/>
              <a:gd name="connsiteY3" fmla="*/ 10040 h 10040"/>
              <a:gd name="connsiteX4" fmla="*/ 9 w 15141"/>
              <a:gd name="connsiteY4" fmla="*/ 0 h 10040"/>
              <a:gd name="connsiteX0" fmla="*/ 9 w 15083"/>
              <a:gd name="connsiteY0" fmla="*/ 0 h 10040"/>
              <a:gd name="connsiteX1" fmla="*/ 15083 w 15083"/>
              <a:gd name="connsiteY1" fmla="*/ 2187 h 10040"/>
              <a:gd name="connsiteX2" fmla="*/ 15052 w 15083"/>
              <a:gd name="connsiteY2" fmla="*/ 7906 h 10040"/>
              <a:gd name="connsiteX3" fmla="*/ 0 w 15083"/>
              <a:gd name="connsiteY3" fmla="*/ 10040 h 10040"/>
              <a:gd name="connsiteX4" fmla="*/ 9 w 15083"/>
              <a:gd name="connsiteY4" fmla="*/ 0 h 10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3" h="10040">
                <a:moveTo>
                  <a:pt x="9" y="0"/>
                </a:moveTo>
                <a:lnTo>
                  <a:pt x="15083" y="2187"/>
                </a:lnTo>
                <a:cubicBezTo>
                  <a:pt x="15081" y="2167"/>
                  <a:pt x="15081" y="7843"/>
                  <a:pt x="15052" y="7906"/>
                </a:cubicBezTo>
                <a:cubicBezTo>
                  <a:pt x="15047" y="7857"/>
                  <a:pt x="-38" y="10045"/>
                  <a:pt x="0" y="10040"/>
                </a:cubicBezTo>
                <a:cubicBezTo>
                  <a:pt x="6" y="5848"/>
                  <a:pt x="3" y="4192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 marL="0" marR="0" indent="0" algn="l" defTabSz="1218774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0000"/>
              <a:buFont typeface="Avenir LT Pro 45 Book" charset="0"/>
              <a:buNone/>
              <a:tabLst/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22732850"/>
      </p:ext>
    </p:extLst>
  </p:cSld>
  <p:clrMapOvr>
    <a:masterClrMapping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_charco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8184669"/>
      </p:ext>
    </p:extLst>
  </p:cSld>
  <p:clrMapOvr>
    <a:masterClrMapping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No til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5" y="1556"/>
            <a:ext cx="12185847" cy="6855511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 userDrawn="1"/>
        </p:nvSpPr>
        <p:spPr bwMode="gray">
          <a:xfrm>
            <a:off x="0" y="6409724"/>
            <a:ext cx="12191377" cy="448276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Rectangle 1"/>
          <p:cNvSpPr/>
          <p:nvPr userDrawn="1"/>
        </p:nvSpPr>
        <p:spPr bwMode="auto">
          <a:xfrm>
            <a:off x="269239" y="2077801"/>
            <a:ext cx="6274974" cy="2696029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254" y="6547867"/>
            <a:ext cx="806774" cy="171991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287977" y="2980725"/>
            <a:ext cx="4248056" cy="769511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r" defTabSz="1142867">
              <a:lnSpc>
                <a:spcPct val="90000"/>
              </a:lnSpc>
              <a:spcBef>
                <a:spcPct val="0"/>
              </a:spcBef>
            </a:pPr>
            <a:r>
              <a:rPr lang="en-US" sz="4902" spc="-123" dirty="0">
                <a:ln w="3175">
                  <a:noFill/>
                </a:ln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latin typeface="Segoe UI Light"/>
                <a:cs typeface="Segoe UI" pitchFamily="34" charset="0"/>
              </a:rPr>
              <a:t>Spark the future.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2393776" y="4527712"/>
            <a:ext cx="2142257" cy="701614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r" defTabSz="1142867">
              <a:lnSpc>
                <a:spcPct val="90000"/>
              </a:lnSpc>
              <a:spcBef>
                <a:spcPct val="0"/>
              </a:spcBef>
            </a:pPr>
            <a:r>
              <a:rPr lang="en-US" sz="2206" dirty="0">
                <a:ln w="3175">
                  <a:noFill/>
                </a:ln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cs typeface="Segoe UI" pitchFamily="34" charset="0"/>
              </a:rPr>
              <a:t>May 4 – 8, 2015</a:t>
            </a:r>
            <a:br>
              <a:rPr lang="en-US" sz="2206" dirty="0">
                <a:ln w="3175">
                  <a:noFill/>
                </a:ln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cs typeface="Segoe UI" pitchFamily="34" charset="0"/>
              </a:rPr>
            </a:br>
            <a:r>
              <a:rPr lang="en-US" sz="2206" dirty="0">
                <a:ln w="3175">
                  <a:noFill/>
                </a:ln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cs typeface="Segoe UI" pitchFamily="34" charset="0"/>
              </a:rPr>
              <a:t>Chicago, IL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3145" y="4008247"/>
            <a:ext cx="2445282" cy="377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196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5" y="1069"/>
            <a:ext cx="12185847" cy="6855512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6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3" spc="-98" baseline="0">
                <a:gradFill>
                  <a:gsLst>
                    <a:gs pos="99115">
                      <a:schemeClr val="tx1"/>
                    </a:gs>
                    <a:gs pos="7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2" y="3878573"/>
            <a:ext cx="7171337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9115">
                      <a:schemeClr val="tx1"/>
                    </a:gs>
                    <a:gs pos="79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7" name="Rectangle 6"/>
          <p:cNvSpPr/>
          <p:nvPr userDrawn="1"/>
        </p:nvSpPr>
        <p:spPr bwMode="gray">
          <a:xfrm>
            <a:off x="0" y="6409724"/>
            <a:ext cx="12191377" cy="448276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254" y="6547867"/>
            <a:ext cx="806774" cy="171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4809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20354">
                      <a:schemeClr val="tx2"/>
                    </a:gs>
                    <a:gs pos="40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79" indent="0">
              <a:buNone/>
              <a:defRPr/>
            </a:lvl3pPr>
            <a:lvl4pPr marL="448157" indent="0">
              <a:buNone/>
              <a:defRPr/>
            </a:lvl4pPr>
            <a:lvl5pPr marL="672236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959178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ue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372479"/>
      </p:ext>
    </p:extLst>
  </p:cSld>
  <p:clrMapOvr>
    <a:masterClrMapping/>
  </p:clrMapOvr>
  <p:transition>
    <p:fade/>
  </p:transition>
  <p:hf hdr="0" ftr="0" dt="0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79" indent="0">
              <a:buNone/>
              <a:defRPr/>
            </a:lvl3pPr>
            <a:lvl4pPr marL="448157" indent="0">
              <a:buNone/>
              <a:defRPr/>
            </a:lvl4pPr>
            <a:lvl5pPr marL="672236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2117385"/>
      </p:ext>
    </p:extLst>
  </p:cSld>
  <p:clrMapOvr>
    <a:masterClrMapping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8"/>
            <a:ext cx="11653523" cy="2052030"/>
          </a:xfrm>
        </p:spPr>
        <p:txBody>
          <a:bodyPr>
            <a:spAutoFit/>
          </a:bodyPr>
          <a:lstStyle>
            <a:lvl1pPr>
              <a:buClr>
                <a:schemeClr val="tx2"/>
              </a:buClr>
              <a:defRPr sz="3921">
                <a:gradFill>
                  <a:gsLst>
                    <a:gs pos="7080">
                      <a:schemeClr val="tx2"/>
                    </a:gs>
                    <a:gs pos="36283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56500314"/>
      </p:ext>
    </p:extLst>
  </p:cSld>
  <p:clrMapOvr>
    <a:masterClrMapping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8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92419009"/>
      </p:ext>
    </p:extLst>
  </p:cSld>
  <p:clrMapOvr>
    <a:masterClrMapping/>
  </p:clrMapOvr>
  <p:transition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>
                <a:gradFill>
                  <a:gsLst>
                    <a:gs pos="12389">
                      <a:schemeClr val="tx2"/>
                    </a:gs>
                    <a:gs pos="31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91" indent="0">
              <a:buNone/>
              <a:tabLst/>
              <a:defRPr sz="1961"/>
            </a:lvl3pPr>
            <a:lvl4pPr marL="451269" indent="0">
              <a:buNone/>
              <a:defRPr/>
            </a:lvl4pPr>
            <a:lvl5pPr marL="672236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>
                <a:gradFill>
                  <a:gsLst>
                    <a:gs pos="12389">
                      <a:schemeClr val="tx2"/>
                    </a:gs>
                    <a:gs pos="31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91" indent="0">
              <a:buNone/>
              <a:tabLst/>
              <a:defRPr sz="1961"/>
            </a:lvl3pPr>
            <a:lvl4pPr marL="451269" indent="0">
              <a:buNone/>
              <a:defRPr/>
            </a:lvl4pPr>
            <a:lvl5pPr marL="672236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9365597"/>
      </p:ext>
    </p:extLst>
  </p:cSld>
  <p:clrMapOvr>
    <a:masterClrMapping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191" indent="0">
              <a:buNone/>
              <a:tabLst/>
              <a:defRPr sz="1961"/>
            </a:lvl3pPr>
            <a:lvl4pPr marL="451269" indent="0">
              <a:buNone/>
              <a:defRPr/>
            </a:lvl4pPr>
            <a:lvl5pPr marL="672236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191" indent="0">
              <a:buNone/>
              <a:tabLst/>
              <a:defRPr sz="1961"/>
            </a:lvl3pPr>
            <a:lvl4pPr marL="451269" indent="0">
              <a:buNone/>
              <a:defRPr/>
            </a:lvl4pPr>
            <a:lvl5pPr marL="672236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0793855"/>
      </p:ext>
    </p:extLst>
  </p:cSld>
  <p:clrMapOvr>
    <a:masterClrMapping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6"/>
            <a:ext cx="5378548" cy="2377940"/>
          </a:xfrm>
        </p:spPr>
        <p:txBody>
          <a:bodyPr wrap="square">
            <a:spAutoFit/>
          </a:bodyPr>
          <a:lstStyle>
            <a:lvl1pPr marL="281655" indent="-281655">
              <a:spcBef>
                <a:spcPts val="12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3137">
                <a:gradFill>
                  <a:gsLst>
                    <a:gs pos="19469">
                      <a:schemeClr val="tx2"/>
                    </a:gs>
                    <a:gs pos="32000">
                      <a:schemeClr val="tx2"/>
                    </a:gs>
                  </a:gsLst>
                  <a:lin ang="5400000" scaled="0"/>
                </a:gradFill>
              </a:defRPr>
            </a:lvl1pPr>
            <a:lvl2pPr marL="520660" indent="-228582">
              <a:buFont typeface="Wingdings" panose="05000000000000000000" pitchFamily="2" charset="2"/>
              <a:buChar char="§"/>
              <a:defRPr sz="2353"/>
            </a:lvl2pPr>
            <a:lvl3pPr marL="685748" indent="-165088">
              <a:buFont typeface="Wingdings" panose="05000000000000000000" pitchFamily="2" charset="2"/>
              <a:buChar char="§"/>
              <a:tabLst/>
              <a:defRPr sz="1961"/>
            </a:lvl3pPr>
            <a:lvl4pPr marL="863534" indent="-177786">
              <a:buFont typeface="Wingdings" panose="05000000000000000000" pitchFamily="2" charset="2"/>
              <a:buChar char="§"/>
              <a:defRPr/>
            </a:lvl4pPr>
            <a:lvl5pPr marL="1028622" indent="-165088">
              <a:buFont typeface="Wingdings" panose="05000000000000000000" pitchFamily="2" charset="2"/>
              <a:buChar char="§"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6"/>
            <a:ext cx="5378548" cy="2377940"/>
          </a:xfrm>
        </p:spPr>
        <p:txBody>
          <a:bodyPr wrap="square">
            <a:spAutoFit/>
          </a:bodyPr>
          <a:lstStyle>
            <a:lvl1pPr marL="281655" indent="-281655">
              <a:spcBef>
                <a:spcPts val="12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3137">
                <a:gradFill>
                  <a:gsLst>
                    <a:gs pos="19469">
                      <a:schemeClr val="tx2"/>
                    </a:gs>
                    <a:gs pos="32000">
                      <a:schemeClr val="tx2"/>
                    </a:gs>
                  </a:gsLst>
                  <a:lin ang="5400000" scaled="0"/>
                </a:gradFill>
              </a:defRPr>
            </a:lvl1pPr>
            <a:lvl2pPr marL="520660" indent="-228582">
              <a:buFont typeface="Wingdings" panose="05000000000000000000" pitchFamily="2" charset="2"/>
              <a:buChar char="§"/>
              <a:defRPr sz="2353"/>
            </a:lvl2pPr>
            <a:lvl3pPr marL="685748" indent="-165088">
              <a:buFont typeface="Wingdings" panose="05000000000000000000" pitchFamily="2" charset="2"/>
              <a:buChar char="§"/>
              <a:tabLst/>
              <a:defRPr sz="1961"/>
            </a:lvl3pPr>
            <a:lvl4pPr marL="863534" indent="-177786">
              <a:buFont typeface="Wingdings" panose="05000000000000000000" pitchFamily="2" charset="2"/>
              <a:buChar char="§"/>
              <a:defRPr/>
            </a:lvl4pPr>
            <a:lvl5pPr marL="1028622" indent="-165088">
              <a:buFont typeface="Wingdings" panose="05000000000000000000" pitchFamily="2" charset="2"/>
              <a:buChar char="§"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0866678"/>
      </p:ext>
    </p:extLst>
  </p:cSld>
  <p:clrMapOvr>
    <a:masterClrMapping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6"/>
            <a:ext cx="5378548" cy="2377940"/>
          </a:xfrm>
        </p:spPr>
        <p:txBody>
          <a:bodyPr wrap="square">
            <a:spAutoFit/>
          </a:bodyPr>
          <a:lstStyle>
            <a:lvl1pPr marL="281655" indent="-281655">
              <a:spcBef>
                <a:spcPts val="12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3137"/>
            </a:lvl1pPr>
            <a:lvl2pPr marL="520660" indent="-228582">
              <a:buFont typeface="Wingdings" panose="05000000000000000000" pitchFamily="2" charset="2"/>
              <a:buChar char="§"/>
              <a:defRPr sz="2353"/>
            </a:lvl2pPr>
            <a:lvl3pPr marL="685748" indent="-165088">
              <a:buFont typeface="Wingdings" panose="05000000000000000000" pitchFamily="2" charset="2"/>
              <a:buChar char="§"/>
              <a:tabLst/>
              <a:defRPr sz="1961"/>
            </a:lvl3pPr>
            <a:lvl4pPr marL="863534" indent="-177786">
              <a:buFont typeface="Wingdings" panose="05000000000000000000" pitchFamily="2" charset="2"/>
              <a:buChar char="§"/>
              <a:defRPr/>
            </a:lvl4pPr>
            <a:lvl5pPr marL="1028622" indent="-165088">
              <a:buFont typeface="Wingdings" panose="05000000000000000000" pitchFamily="2" charset="2"/>
              <a:buChar char="§"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6"/>
            <a:ext cx="5378548" cy="2377940"/>
          </a:xfrm>
        </p:spPr>
        <p:txBody>
          <a:bodyPr wrap="square">
            <a:spAutoFit/>
          </a:bodyPr>
          <a:lstStyle>
            <a:lvl1pPr marL="281655" indent="-281655">
              <a:spcBef>
                <a:spcPts val="12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3137"/>
            </a:lvl1pPr>
            <a:lvl2pPr marL="520660" indent="-228582">
              <a:buFont typeface="Wingdings" panose="05000000000000000000" pitchFamily="2" charset="2"/>
              <a:buChar char="§"/>
              <a:defRPr sz="2353"/>
            </a:lvl2pPr>
            <a:lvl3pPr marL="685748" indent="-165088">
              <a:buFont typeface="Wingdings" panose="05000000000000000000" pitchFamily="2" charset="2"/>
              <a:buChar char="§"/>
              <a:tabLst/>
              <a:defRPr sz="1961"/>
            </a:lvl3pPr>
            <a:lvl4pPr marL="863534" indent="-177786">
              <a:buFont typeface="Wingdings" panose="05000000000000000000" pitchFamily="2" charset="2"/>
              <a:buChar char="§"/>
              <a:defRPr/>
            </a:lvl4pPr>
            <a:lvl5pPr marL="1028622" indent="-165088">
              <a:buFont typeface="Wingdings" panose="05000000000000000000" pitchFamily="2" charset="2"/>
              <a:buChar char="§"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624639"/>
      </p:ext>
    </p:extLst>
  </p:cSld>
  <p:clrMapOvr>
    <a:masterClrMapping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512458"/>
      </p:ext>
    </p:extLst>
  </p:cSld>
  <p:clrMapOvr>
    <a:masterClrMapping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5" y="1069"/>
            <a:ext cx="12185847" cy="685551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95069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1" y="4785989"/>
            <a:ext cx="9860674" cy="724246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6" name="Rectangle 5"/>
          <p:cNvSpPr/>
          <p:nvPr userDrawn="1"/>
        </p:nvSpPr>
        <p:spPr bwMode="gray">
          <a:xfrm>
            <a:off x="0" y="6409724"/>
            <a:ext cx="12191377" cy="448276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254" y="6547867"/>
            <a:ext cx="806774" cy="171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6738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5" y="1069"/>
            <a:ext cx="12185847" cy="685551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057" b="0" kern="1200" cap="none" spc="-98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  <p:sp>
        <p:nvSpPr>
          <p:cNvPr id="4" name="Rectangle 3"/>
          <p:cNvSpPr/>
          <p:nvPr userDrawn="1"/>
        </p:nvSpPr>
        <p:spPr bwMode="gray">
          <a:xfrm>
            <a:off x="0" y="6409724"/>
            <a:ext cx="12191377" cy="448276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254" y="6547867"/>
            <a:ext cx="806774" cy="171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9258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ark Blue Blank">
    <p:bg>
      <p:bgPr>
        <a:solidFill>
          <a:srgbClr val="00408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444099"/>
      </p:ext>
    </p:extLst>
  </p:cSld>
  <p:clrMapOvr>
    <a:masterClrMapping/>
  </p:clrMapOvr>
  <p:transition>
    <p:fade/>
  </p:transition>
  <p:hf hdr="0" ftr="0" dt="0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Ligh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5" y="1069"/>
            <a:ext cx="12185847" cy="685551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6043197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Dar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354897738"/>
      </p:ext>
    </p:extLst>
  </p:cSld>
  <p:clrMapOvr>
    <a:masterClrMapping/>
  </p:clrMapOvr>
  <p:transition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251369091"/>
      </p:ext>
    </p:extLst>
  </p:cSld>
  <p:clrMapOvr>
    <a:masterClrMapping/>
  </p:clrMapOvr>
  <p:transition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54496007"/>
      </p:ext>
    </p:extLst>
  </p:cSld>
  <p:clrMapOvr>
    <a:masterClrMapping/>
  </p:clrMapOvr>
  <p:transition>
    <p:fad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630015278"/>
      </p:ext>
    </p:extLst>
  </p:cSld>
  <p:clrMapOvr>
    <a:masterClrMapping/>
  </p:clrMapOvr>
  <p:transition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2" y="1217195"/>
            <a:ext cx="5378548" cy="1973570"/>
          </a:xfrm>
        </p:spPr>
        <p:txBody>
          <a:bodyPr>
            <a:spAutoFit/>
          </a:bodyPr>
          <a:lstStyle>
            <a:lvl1pPr>
              <a:defRPr sz="646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097556" y="1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5562839"/>
      </p:ext>
    </p:extLst>
  </p:cSld>
  <p:clrMapOvr>
    <a:masterClrMapping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22573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60908836"/>
      </p:ext>
    </p:extLst>
  </p:cSld>
  <p:clrMapOvr>
    <a:masterClrMapping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122117"/>
      </p:ext>
    </p:extLst>
  </p:cSld>
  <p:clrMapOvr>
    <a:masterClrMapping/>
  </p:clrMapOvr>
  <p:transition>
    <p:fad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5528526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ight 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Logo Dark" descr="MS 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7760" y="6474573"/>
            <a:ext cx="1157499" cy="248097"/>
          </a:xfrm>
          <a:prstGeom prst="rect">
            <a:avLst/>
          </a:prstGeom>
        </p:spPr>
      </p:pic>
      <p:pic>
        <p:nvPicPr>
          <p:cNvPr id="6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8625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2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spcBef>
                <a:spcPct val="0"/>
              </a:spcBef>
              <a:spcAft>
                <a:spcPct val="0"/>
              </a:spcAft>
            </a:pPr>
            <a:endParaRPr lang="en-US" sz="2206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40" y="1197323"/>
            <a:ext cx="11653522" cy="1956973"/>
          </a:xfrm>
        </p:spPr>
        <p:txBody>
          <a:bodyPr/>
          <a:lstStyle>
            <a:lvl1pPr marL="0" indent="0">
              <a:buNone/>
              <a:defRPr sz="3235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39699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73044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798452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30210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917610"/>
      </p:ext>
    </p:extLst>
  </p:cSld>
  <p:clrMapOvr>
    <a:masterClrMapping/>
  </p:clrMapOvr>
  <p:transition>
    <p:fad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5" y="0"/>
            <a:ext cx="12191377" cy="6858623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 bwMode="gray">
          <a:xfrm>
            <a:off x="0" y="4773828"/>
            <a:ext cx="12192000" cy="2084172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030" fontAlgn="base">
              <a:spcBef>
                <a:spcPct val="0"/>
              </a:spcBef>
              <a:spcAft>
                <a:spcPct val="0"/>
              </a:spcAft>
            </a:pPr>
            <a:endParaRPr lang="en-US" sz="1961" dirty="0">
              <a:gradFill>
                <a:gsLst>
                  <a:gs pos="16814">
                    <a:srgbClr val="FFFFFF"/>
                  </a:gs>
                  <a:gs pos="46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2" name="Text Box 3"/>
          <p:cNvSpPr txBox="1">
            <a:spLocks noChangeArrowheads="1"/>
          </p:cNvSpPr>
          <p:nvPr userDrawn="1"/>
        </p:nvSpPr>
        <p:spPr bwMode="white">
          <a:xfrm>
            <a:off x="7440623" y="6171616"/>
            <a:ext cx="4482123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43428" rIns="179285" bIns="143428" numCol="1" anchor="t" anchorCtr="0" compatLnSpc="1">
            <a:prstTxWarp prst="textNoShape">
              <a:avLst/>
            </a:prstTxWarp>
            <a:spAutoFit/>
          </a:bodyPr>
          <a:lstStyle/>
          <a:p>
            <a:pPr algn="r" defTabSz="913850" eaLnBrk="0" hangingPunct="0"/>
            <a:r>
              <a:rPr lang="en-US" sz="686" dirty="0">
                <a:gradFill>
                  <a:gsLst>
                    <a:gs pos="12389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cs typeface="Segoe UI" pitchFamily="34" charset="0"/>
              </a:rPr>
              <a:t>© 2015 Microsoft Corporation. All rights reserved.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203" y="5471928"/>
            <a:ext cx="3227129" cy="68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8115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67" indent="-284767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196" indent="-275431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4964" indent="-284767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043" indent="-224079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121" indent="-224079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5156576"/>
      </p:ext>
    </p:extLst>
  </p:cSld>
  <p:clrMapOvr>
    <a:masterClrMapping/>
  </p:clrMapOvr>
  <p:transition>
    <p:fad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ck Notes slide Layout No Bar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62606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2-color bulleted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184808"/>
          </a:xfrm>
        </p:spPr>
        <p:txBody>
          <a:bodyPr>
            <a:spAutoFit/>
          </a:bodyPr>
          <a:lstStyle>
            <a:lvl1pPr>
              <a:buClr>
                <a:schemeClr val="tx2"/>
              </a:buClr>
              <a:defRPr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87026086"/>
      </p:ext>
    </p:extLst>
  </p:cSld>
  <p:clrMapOvr>
    <a:masterClrMapping/>
  </p:clrMapOvr>
  <p:transition>
    <p:fad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998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51351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12" indent="0" algn="ctr">
              <a:buNone/>
              <a:defRPr sz="2000"/>
            </a:lvl2pPr>
            <a:lvl3pPr marL="914225" indent="0" algn="ctr">
              <a:buNone/>
              <a:defRPr sz="1800"/>
            </a:lvl3pPr>
            <a:lvl4pPr marL="1371337" indent="0" algn="ctr">
              <a:buNone/>
              <a:defRPr sz="1600"/>
            </a:lvl4pPr>
            <a:lvl5pPr marL="1828449" indent="0" algn="ctr">
              <a:buNone/>
              <a:defRPr sz="1600"/>
            </a:lvl5pPr>
            <a:lvl6pPr marL="2285561" indent="0" algn="ctr">
              <a:buNone/>
              <a:defRPr sz="1600"/>
            </a:lvl6pPr>
            <a:lvl7pPr marL="2742674" indent="0" algn="ctr">
              <a:buNone/>
              <a:defRPr sz="1600"/>
            </a:lvl7pPr>
            <a:lvl8pPr marL="3199785" indent="0" algn="ctr">
              <a:buNone/>
              <a:defRPr sz="1600"/>
            </a:lvl8pPr>
            <a:lvl9pPr marL="3656897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1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67"/>
            <a:fld id="{09C114A1-8FDE-4200-AE8E-507EB38EA5EB}" type="datetimeFigureOut">
              <a:rPr lang="en-US" smtClean="0">
                <a:solidFill>
                  <a:srgbClr val="FFFFFF"/>
                </a:solidFill>
              </a:rPr>
              <a:pPr defTabSz="914367"/>
              <a:t>2017-04-02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pPr defTabSz="914367"/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67"/>
            <a:fld id="{BFDDA54F-9813-4853-ADA3-9C640D39AFDA}" type="slidenum">
              <a:rPr lang="en-US" smtClean="0">
                <a:solidFill>
                  <a:srgbClr val="FFFFFF"/>
                </a:solidFill>
              </a:rPr>
              <a:pPr defTabSz="914367"/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8722970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_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10354018" y="6145571"/>
            <a:ext cx="1355629" cy="290715"/>
          </a:xfrm>
          <a:prstGeom prst="rect">
            <a:avLst/>
          </a:prstGeom>
        </p:spPr>
      </p:pic>
      <p:sp>
        <p:nvSpPr>
          <p:cNvPr id="3" name="Freeform 2"/>
          <p:cNvSpPr>
            <a:spLocks noEditPoints="1"/>
          </p:cNvSpPr>
          <p:nvPr userDrawn="1"/>
        </p:nvSpPr>
        <p:spPr bwMode="black">
          <a:xfrm>
            <a:off x="2095548" y="2425049"/>
            <a:ext cx="8000903" cy="2007903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0474845"/>
      </p:ext>
    </p:extLst>
  </p:cSld>
  <p:clrMapOvr>
    <a:masterClrMapping/>
  </p:clrMapOvr>
  <p:transition>
    <p:fad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7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1" y="3878574"/>
            <a:ext cx="7171337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48589" y="6118623"/>
            <a:ext cx="1255413" cy="268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107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7186447"/>
      </p:ext>
    </p:extLst>
  </p:cSld>
  <p:clrMapOvr>
    <a:masterClrMapping/>
  </p:clrMapOvr>
  <p:transition>
    <p:fad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80435341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y Blank"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pic>
        <p:nvPicPr>
          <p:cNvPr id="7" name="Logo" descr="MS Logo White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025619"/>
      </p:ext>
    </p:extLst>
  </p:cSld>
  <p:clrMapOvr>
    <a:masterClrMapping/>
  </p:clrMapOvr>
  <p:transition>
    <p:fade/>
  </p:transition>
  <p:hf hdr="0" ftr="0" dt="0"/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3819923"/>
      </p:ext>
    </p:extLst>
  </p:cSld>
  <p:clrMapOvr>
    <a:masterClrMapping/>
  </p:clrMapOvr>
  <p:transition>
    <p:fad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2377940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2377940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73404"/>
      </p:ext>
    </p:extLst>
  </p:cSld>
  <p:clrMapOvr>
    <a:masterClrMapping/>
  </p:clrMapOvr>
  <p:transition>
    <p:fad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7648398"/>
      </p:ext>
    </p:extLst>
  </p:cSld>
  <p:clrMapOvr>
    <a:masterClrMapping/>
  </p:clrMapOvr>
  <p:transition>
    <p:fad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- BLU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401092"/>
      </p:ext>
    </p:extLst>
  </p:cSld>
  <p:clrMapOvr>
    <a:masterClrMapping/>
  </p:clrMapOvr>
  <p:transition>
    <p:fade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40362"/>
            <a:ext cx="9859116" cy="995838"/>
          </a:xfrm>
          <a:noFill/>
        </p:spPr>
        <p:txBody>
          <a:bodyPr tIns="91440" bIns="91440" anchor="b" anchorCtr="0">
            <a:spAutoFit/>
          </a:bodyPr>
          <a:lstStyle>
            <a:lvl1pPr>
              <a:defRPr sz="5882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836308" y="3694460"/>
            <a:ext cx="9860674" cy="669927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2745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1010613" y="3429000"/>
            <a:ext cx="9686369" cy="0"/>
          </a:xfrm>
          <a:prstGeom prst="line">
            <a:avLst/>
          </a:prstGeom>
          <a:ln w="12700">
            <a:solidFill>
              <a:schemeClr val="accent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6308" y="4207039"/>
            <a:ext cx="9860674" cy="615609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2353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 dirty="0"/>
              <a:t>Optional Title Role, Company</a:t>
            </a:r>
          </a:p>
        </p:txBody>
      </p:sp>
    </p:spTree>
    <p:extLst>
      <p:ext uri="{BB962C8B-B14F-4D97-AF65-F5344CB8AC3E}">
        <p14:creationId xmlns:p14="http://schemas.microsoft.com/office/powerpoint/2010/main" val="4211037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3944 -0.00046 L 1.52668E-6 2.19246E-6 " pathEditMode="relative" rAng="0" ptsTypes="AA">
                                      <p:cBhvr>
                                        <p:cTn id="15" dur="6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66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1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944 -0.00045 L 1.52668E-6 -3.37267E-6 " pathEditMode="relative" rAng="0" ptsTypes="AA">
                                      <p:cBhvr>
                                        <p:cTn id="21" dur="6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66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>
        <p:tmplLst>
          <p:tmpl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1">
        <p:tmplLst>
          <p:tmpl>
            <p:tnLst>
              <p:par>
                <p:cTn presetID="42" presetClass="path" presetSubtype="0" decel="100000" fill="hold" nodeType="withEffect">
                  <p:stCondLst>
                    <p:cond delay="500"/>
                  </p:stCondLst>
                  <p:childTnLst>
                    <p:animMotion origin="layout" path="M -0.03944 -0.00046 L 1.52668E-6 2.19246E-6 " pathEditMode="relative" rAng="0" ptsTypes="AA">
                      <p:cBhvr>
                        <p:cTn dur="600" fill="hold"/>
                        <p:tgtEl>
                          <p:spTgt spid="5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966" y="23"/>
                    </p:animMotion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1">
        <p:tmplLst>
          <p:tmpl>
            <p:tnLst>
              <p:par>
                <p:cTn presetID="42" presetClass="path" presetSubtype="0" decel="100000" fill="hold" nodeType="withEffect">
                  <p:stCondLst>
                    <p:cond delay="0"/>
                  </p:stCondLst>
                  <p:childTnLst>
                    <p:animMotion origin="layout" path="M -0.03944 -0.00045 L 1.52668E-6 -3.37267E-6 " pathEditMode="relative" rAng="0" ptsTypes="AA">
                      <p:cBhvr>
                        <p:cTn dur="600" fill="hold"/>
                        <p:tgtEl>
                          <p:spTgt spid="11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966" y="23"/>
                    </p:animMotion>
                  </p:childTnLst>
                </p:cTn>
              </p:par>
            </p:tnLst>
          </p:tmpl>
        </p:tmplLst>
      </p:bldP>
    </p:bldLst>
  </p:timing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ing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975628" y="2240362"/>
            <a:ext cx="6947134" cy="995838"/>
          </a:xfrm>
          <a:noFill/>
        </p:spPr>
        <p:txBody>
          <a:bodyPr wrap="square" tIns="91440" bIns="91440" anchor="b" anchorCtr="0">
            <a:spAutoFit/>
          </a:bodyPr>
          <a:lstStyle>
            <a:lvl1pPr>
              <a:defRPr sz="5882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Announcing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995859" y="3694460"/>
            <a:ext cx="6948232" cy="669927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2745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 dirty="0"/>
              <a:t>Content placeholder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5170163" y="3429000"/>
            <a:ext cx="6204252" cy="0"/>
          </a:xfrm>
          <a:prstGeom prst="line">
            <a:avLst/>
          </a:prstGeom>
          <a:ln w="12700">
            <a:solidFill>
              <a:schemeClr val="accent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5360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3944 -0.00046 L -4.28389E-6 2.19246E-6 " pathEditMode="relative" rAng="0" ptsTypes="AA">
                                      <p:cBhvr>
                                        <p:cTn id="15" dur="6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66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>
        <p:tmplLst>
          <p:tmpl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1">
        <p:tmplLst>
          <p:tmpl>
            <p:tnLst>
              <p:par>
                <p:cTn presetID="42" presetClass="path" presetSubtype="0" decel="100000" fill="hold" nodeType="withEffect">
                  <p:stCondLst>
                    <p:cond delay="500"/>
                  </p:stCondLst>
                  <p:childTnLst>
                    <p:animMotion origin="layout" path="M -0.03944 -0.00046 L -4.28389E-6 2.19246E-6 " pathEditMode="relative" rAng="0" ptsTypes="AA">
                      <p:cBhvr>
                        <p:cTn dur="600" fill="hold"/>
                        <p:tgtEl>
                          <p:spTgt spid="5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966" y="23"/>
                    </p:animMotion>
                  </p:childTnLst>
                </p:cTn>
              </p:par>
            </p:tnLst>
          </p:tmpl>
        </p:tmplLst>
      </p:bldP>
    </p:bldLst>
  </p:timing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38872"/>
            <a:ext cx="11106686" cy="99583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88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2679535174"/>
      </p:ext>
    </p:extLst>
  </p:cSld>
  <p:clrMapOvr>
    <a:masterClrMapping/>
  </p:clrMapOvr>
  <p:transition>
    <p:fade/>
  </p:transition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38872"/>
            <a:ext cx="11106686" cy="99583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88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651114435"/>
      </p:ext>
    </p:extLst>
  </p:cSld>
  <p:clrMapOvr>
    <a:masterClrMapping/>
  </p:clrMapOvr>
  <p:transition>
    <p:fade/>
  </p:transition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38872"/>
            <a:ext cx="11106686" cy="99583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88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408112541"/>
      </p:ext>
    </p:extLst>
  </p:cSld>
  <p:clrMapOvr>
    <a:masterClrMapping/>
  </p:clrMapOvr>
  <p:transition>
    <p:fade/>
  </p:transition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38872"/>
            <a:ext cx="11106686" cy="99583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88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51171603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een Blank">
    <p:bg>
      <p:bgPr>
        <a:solidFill>
          <a:srgbClr val="0036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pic>
        <p:nvPicPr>
          <p:cNvPr id="6" name="Logo" descr="MS Logo White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976168"/>
      </p:ext>
    </p:extLst>
  </p:cSld>
  <p:clrMapOvr>
    <a:masterClrMapping/>
  </p:clrMapOvr>
  <p:transition>
    <p:fade/>
  </p:transition>
  <p:hf hdr="0" ftr="0" dt="0"/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38872"/>
            <a:ext cx="11106686" cy="99583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88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79128700"/>
      </p:ext>
    </p:extLst>
  </p:cSld>
  <p:clrMapOvr>
    <a:masterClrMapping/>
  </p:clrMapOvr>
  <p:transition>
    <p:fade/>
  </p:transition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charcoal_BUILD LOG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>
            <a:spLocks noEditPoints="1"/>
          </p:cNvSpPr>
          <p:nvPr userDrawn="1"/>
        </p:nvSpPr>
        <p:spPr bwMode="black">
          <a:xfrm>
            <a:off x="10533078" y="6220469"/>
            <a:ext cx="1380558" cy="346464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4473946"/>
      </p:ext>
    </p:extLst>
  </p:cSld>
  <p:clrMapOvr>
    <a:masterClrMapping/>
  </p:clrMapOvr>
  <p:transition>
    <p:fade/>
  </p:transition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blue_BUILD LOG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>
            <a:spLocks noEditPoints="1"/>
          </p:cNvSpPr>
          <p:nvPr userDrawn="1"/>
        </p:nvSpPr>
        <p:spPr bwMode="black">
          <a:xfrm>
            <a:off x="10533078" y="6220469"/>
            <a:ext cx="1380558" cy="346464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1831750"/>
      </p:ext>
    </p:extLst>
  </p:cSld>
  <p:clrMapOvr>
    <a:masterClrMapping/>
  </p:clrMapOvr>
  <p:transition>
    <p:fade/>
  </p:transition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gray_BUILD LOGO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>
            <a:spLocks noEditPoints="1"/>
          </p:cNvSpPr>
          <p:nvPr userDrawn="1"/>
        </p:nvSpPr>
        <p:spPr bwMode="black">
          <a:xfrm>
            <a:off x="10533078" y="6220469"/>
            <a:ext cx="1380558" cy="346464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5505515"/>
      </p:ext>
    </p:extLst>
  </p:cSld>
  <p:clrMapOvr>
    <a:masterClrMapping/>
  </p:clrMapOvr>
  <p:transition>
    <p:fade/>
  </p:transition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silver_BUILD LOG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>
            <a:spLocks noEditPoints="1"/>
          </p:cNvSpPr>
          <p:nvPr userDrawn="1"/>
        </p:nvSpPr>
        <p:spPr bwMode="black">
          <a:xfrm>
            <a:off x="10533078" y="6220469"/>
            <a:ext cx="1380558" cy="346464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3333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7342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charco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78823097"/>
      </p:ext>
    </p:extLst>
  </p:cSld>
  <p:clrMapOvr>
    <a:masterClrMapping/>
  </p:clrMapOvr>
  <p:transition>
    <p:fade/>
  </p:transition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gra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0259930"/>
      </p:ext>
    </p:extLst>
  </p:cSld>
  <p:clrMapOvr>
    <a:masterClrMapping/>
  </p:clrMapOvr>
  <p:transition>
    <p:fade/>
  </p:transition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22116267"/>
      </p:ext>
    </p:extLst>
  </p:cSld>
  <p:clrMapOvr>
    <a:masterClrMapping/>
  </p:clrMapOvr>
  <p:transition>
    <p:fade/>
  </p:transition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silv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87750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cyan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02527955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0.xml"/><Relationship Id="rId13" Type="http://schemas.openxmlformats.org/officeDocument/2006/relationships/slideLayout" Target="../slideLayouts/slideLayout45.xml"/><Relationship Id="rId3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9.xml"/><Relationship Id="rId12" Type="http://schemas.openxmlformats.org/officeDocument/2006/relationships/slideLayout" Target="../slideLayouts/slideLayout44.xml"/><Relationship Id="rId2" Type="http://schemas.openxmlformats.org/officeDocument/2006/relationships/slideLayout" Target="../slideLayouts/slideLayout34.xml"/><Relationship Id="rId16" Type="http://schemas.openxmlformats.org/officeDocument/2006/relationships/image" Target="../media/image9.png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3.xml"/><Relationship Id="rId5" Type="http://schemas.openxmlformats.org/officeDocument/2006/relationships/slideLayout" Target="../slideLayouts/slideLayout37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42.xml"/><Relationship Id="rId4" Type="http://schemas.openxmlformats.org/officeDocument/2006/relationships/slideLayout" Target="../slideLayouts/slideLayout36.xml"/><Relationship Id="rId9" Type="http://schemas.openxmlformats.org/officeDocument/2006/relationships/slideLayout" Target="../slideLayouts/slideLayout41.xml"/><Relationship Id="rId14" Type="http://schemas.openxmlformats.org/officeDocument/2006/relationships/slideLayout" Target="../slideLayouts/slideLayout4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4.xml"/><Relationship Id="rId13" Type="http://schemas.openxmlformats.org/officeDocument/2006/relationships/slideLayout" Target="../slideLayouts/slideLayout59.xml"/><Relationship Id="rId18" Type="http://schemas.openxmlformats.org/officeDocument/2006/relationships/slideLayout" Target="../slideLayouts/slideLayout64.xml"/><Relationship Id="rId26" Type="http://schemas.openxmlformats.org/officeDocument/2006/relationships/slideLayout" Target="../slideLayouts/slideLayout72.xml"/><Relationship Id="rId3" Type="http://schemas.openxmlformats.org/officeDocument/2006/relationships/slideLayout" Target="../slideLayouts/slideLayout49.xml"/><Relationship Id="rId21" Type="http://schemas.openxmlformats.org/officeDocument/2006/relationships/slideLayout" Target="../slideLayouts/slideLayout67.xml"/><Relationship Id="rId7" Type="http://schemas.openxmlformats.org/officeDocument/2006/relationships/slideLayout" Target="../slideLayouts/slideLayout53.xml"/><Relationship Id="rId12" Type="http://schemas.openxmlformats.org/officeDocument/2006/relationships/slideLayout" Target="../slideLayouts/slideLayout58.xml"/><Relationship Id="rId17" Type="http://schemas.openxmlformats.org/officeDocument/2006/relationships/slideLayout" Target="../slideLayouts/slideLayout63.xml"/><Relationship Id="rId25" Type="http://schemas.openxmlformats.org/officeDocument/2006/relationships/slideLayout" Target="../slideLayouts/slideLayout71.xml"/><Relationship Id="rId2" Type="http://schemas.openxmlformats.org/officeDocument/2006/relationships/slideLayout" Target="../slideLayouts/slideLayout48.xml"/><Relationship Id="rId16" Type="http://schemas.openxmlformats.org/officeDocument/2006/relationships/slideLayout" Target="../slideLayouts/slideLayout62.xml"/><Relationship Id="rId20" Type="http://schemas.openxmlformats.org/officeDocument/2006/relationships/slideLayout" Target="../slideLayouts/slideLayout66.xml"/><Relationship Id="rId29" Type="http://schemas.openxmlformats.org/officeDocument/2006/relationships/slideLayout" Target="../slideLayouts/slideLayout75.xml"/><Relationship Id="rId1" Type="http://schemas.openxmlformats.org/officeDocument/2006/relationships/slideLayout" Target="../slideLayouts/slideLayout47.xml"/><Relationship Id="rId6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57.xml"/><Relationship Id="rId2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51.xml"/><Relationship Id="rId15" Type="http://schemas.openxmlformats.org/officeDocument/2006/relationships/slideLayout" Target="../slideLayouts/slideLayout61.xml"/><Relationship Id="rId23" Type="http://schemas.openxmlformats.org/officeDocument/2006/relationships/slideLayout" Target="../slideLayouts/slideLayout69.xml"/><Relationship Id="rId28" Type="http://schemas.openxmlformats.org/officeDocument/2006/relationships/slideLayout" Target="../slideLayouts/slideLayout74.xml"/><Relationship Id="rId10" Type="http://schemas.openxmlformats.org/officeDocument/2006/relationships/slideLayout" Target="../slideLayouts/slideLayout56.xml"/><Relationship Id="rId19" Type="http://schemas.openxmlformats.org/officeDocument/2006/relationships/slideLayout" Target="../slideLayouts/slideLayout65.xml"/><Relationship Id="rId31" Type="http://schemas.openxmlformats.org/officeDocument/2006/relationships/image" Target="../media/image9.png"/><Relationship Id="rId4" Type="http://schemas.openxmlformats.org/officeDocument/2006/relationships/slideLayout" Target="../slideLayouts/slideLayout50.xml"/><Relationship Id="rId9" Type="http://schemas.openxmlformats.org/officeDocument/2006/relationships/slideLayout" Target="../slideLayouts/slideLayout55.xml"/><Relationship Id="rId14" Type="http://schemas.openxmlformats.org/officeDocument/2006/relationships/slideLayout" Target="../slideLayouts/slideLayout60.xml"/><Relationship Id="rId22" Type="http://schemas.openxmlformats.org/officeDocument/2006/relationships/slideLayout" Target="../slideLayouts/slideLayout68.xml"/><Relationship Id="rId27" Type="http://schemas.openxmlformats.org/officeDocument/2006/relationships/slideLayout" Target="../slideLayouts/slideLayout73.xml"/><Relationship Id="rId30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3.xml"/><Relationship Id="rId13" Type="http://schemas.openxmlformats.org/officeDocument/2006/relationships/slideLayout" Target="../slideLayouts/slideLayout88.xml"/><Relationship Id="rId18" Type="http://schemas.openxmlformats.org/officeDocument/2006/relationships/slideLayout" Target="../slideLayouts/slideLayout93.xml"/><Relationship Id="rId26" Type="http://schemas.openxmlformats.org/officeDocument/2006/relationships/slideLayout" Target="../slideLayouts/slideLayout101.xml"/><Relationship Id="rId3" Type="http://schemas.openxmlformats.org/officeDocument/2006/relationships/slideLayout" Target="../slideLayouts/slideLayout78.xml"/><Relationship Id="rId21" Type="http://schemas.openxmlformats.org/officeDocument/2006/relationships/slideLayout" Target="../slideLayouts/slideLayout96.xml"/><Relationship Id="rId7" Type="http://schemas.openxmlformats.org/officeDocument/2006/relationships/slideLayout" Target="../slideLayouts/slideLayout82.xml"/><Relationship Id="rId12" Type="http://schemas.openxmlformats.org/officeDocument/2006/relationships/slideLayout" Target="../slideLayouts/slideLayout87.xml"/><Relationship Id="rId17" Type="http://schemas.openxmlformats.org/officeDocument/2006/relationships/slideLayout" Target="../slideLayouts/slideLayout92.xml"/><Relationship Id="rId25" Type="http://schemas.openxmlformats.org/officeDocument/2006/relationships/slideLayout" Target="../slideLayouts/slideLayout100.xml"/><Relationship Id="rId2" Type="http://schemas.openxmlformats.org/officeDocument/2006/relationships/slideLayout" Target="../slideLayouts/slideLayout77.xml"/><Relationship Id="rId16" Type="http://schemas.openxmlformats.org/officeDocument/2006/relationships/slideLayout" Target="../slideLayouts/slideLayout91.xml"/><Relationship Id="rId20" Type="http://schemas.openxmlformats.org/officeDocument/2006/relationships/slideLayout" Target="../slideLayouts/slideLayout95.xml"/><Relationship Id="rId29" Type="http://schemas.openxmlformats.org/officeDocument/2006/relationships/slideLayout" Target="../slideLayouts/slideLayout104.xml"/><Relationship Id="rId1" Type="http://schemas.openxmlformats.org/officeDocument/2006/relationships/slideLayout" Target="../slideLayouts/slideLayout76.xml"/><Relationship Id="rId6" Type="http://schemas.openxmlformats.org/officeDocument/2006/relationships/slideLayout" Target="../slideLayouts/slideLayout81.xml"/><Relationship Id="rId11" Type="http://schemas.openxmlformats.org/officeDocument/2006/relationships/slideLayout" Target="../slideLayouts/slideLayout86.xml"/><Relationship Id="rId24" Type="http://schemas.openxmlformats.org/officeDocument/2006/relationships/slideLayout" Target="../slideLayouts/slideLayout99.xml"/><Relationship Id="rId5" Type="http://schemas.openxmlformats.org/officeDocument/2006/relationships/slideLayout" Target="../slideLayouts/slideLayout80.xml"/><Relationship Id="rId15" Type="http://schemas.openxmlformats.org/officeDocument/2006/relationships/slideLayout" Target="../slideLayouts/slideLayout90.xml"/><Relationship Id="rId23" Type="http://schemas.openxmlformats.org/officeDocument/2006/relationships/slideLayout" Target="../slideLayouts/slideLayout98.xml"/><Relationship Id="rId28" Type="http://schemas.openxmlformats.org/officeDocument/2006/relationships/slideLayout" Target="../slideLayouts/slideLayout103.xml"/><Relationship Id="rId10" Type="http://schemas.openxmlformats.org/officeDocument/2006/relationships/slideLayout" Target="../slideLayouts/slideLayout85.xml"/><Relationship Id="rId19" Type="http://schemas.openxmlformats.org/officeDocument/2006/relationships/slideLayout" Target="../slideLayouts/slideLayout94.xml"/><Relationship Id="rId4" Type="http://schemas.openxmlformats.org/officeDocument/2006/relationships/slideLayout" Target="../slideLayouts/slideLayout79.xml"/><Relationship Id="rId9" Type="http://schemas.openxmlformats.org/officeDocument/2006/relationships/slideLayout" Target="../slideLayouts/slideLayout84.xml"/><Relationship Id="rId14" Type="http://schemas.openxmlformats.org/officeDocument/2006/relationships/slideLayout" Target="../slideLayouts/slideLayout89.xml"/><Relationship Id="rId22" Type="http://schemas.openxmlformats.org/officeDocument/2006/relationships/slideLayout" Target="../slideLayouts/slideLayout97.xml"/><Relationship Id="rId27" Type="http://schemas.openxmlformats.org/officeDocument/2006/relationships/slideLayout" Target="../slideLayouts/slideLayout102.xml"/><Relationship Id="rId30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2.xml"/><Relationship Id="rId13" Type="http://schemas.openxmlformats.org/officeDocument/2006/relationships/slideLayout" Target="../slideLayouts/slideLayout117.xml"/><Relationship Id="rId18" Type="http://schemas.openxmlformats.org/officeDocument/2006/relationships/slideLayout" Target="../slideLayouts/slideLayout122.xml"/><Relationship Id="rId3" Type="http://schemas.openxmlformats.org/officeDocument/2006/relationships/slideLayout" Target="../slideLayouts/slideLayout107.xml"/><Relationship Id="rId21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11.xml"/><Relationship Id="rId12" Type="http://schemas.openxmlformats.org/officeDocument/2006/relationships/slideLayout" Target="../slideLayouts/slideLayout116.xml"/><Relationship Id="rId17" Type="http://schemas.openxmlformats.org/officeDocument/2006/relationships/slideLayout" Target="../slideLayouts/slideLayout121.xml"/><Relationship Id="rId2" Type="http://schemas.openxmlformats.org/officeDocument/2006/relationships/slideLayout" Target="../slideLayouts/slideLayout106.xml"/><Relationship Id="rId16" Type="http://schemas.openxmlformats.org/officeDocument/2006/relationships/slideLayout" Target="../slideLayouts/slideLayout120.xml"/><Relationship Id="rId20" Type="http://schemas.openxmlformats.org/officeDocument/2006/relationships/slideLayout" Target="../slideLayouts/slideLayout124.xml"/><Relationship Id="rId1" Type="http://schemas.openxmlformats.org/officeDocument/2006/relationships/slideLayout" Target="../slideLayouts/slideLayout105.xml"/><Relationship Id="rId6" Type="http://schemas.openxmlformats.org/officeDocument/2006/relationships/slideLayout" Target="../slideLayouts/slideLayout110.xml"/><Relationship Id="rId11" Type="http://schemas.openxmlformats.org/officeDocument/2006/relationships/slideLayout" Target="../slideLayouts/slideLayout115.xml"/><Relationship Id="rId5" Type="http://schemas.openxmlformats.org/officeDocument/2006/relationships/slideLayout" Target="../slideLayouts/slideLayout109.xml"/><Relationship Id="rId15" Type="http://schemas.openxmlformats.org/officeDocument/2006/relationships/slideLayout" Target="../slideLayouts/slideLayout119.xml"/><Relationship Id="rId23" Type="http://schemas.openxmlformats.org/officeDocument/2006/relationships/image" Target="../media/image9.png"/><Relationship Id="rId10" Type="http://schemas.openxmlformats.org/officeDocument/2006/relationships/slideLayout" Target="../slideLayouts/slideLayout114.xml"/><Relationship Id="rId19" Type="http://schemas.openxmlformats.org/officeDocument/2006/relationships/slideLayout" Target="../slideLayouts/slideLayout123.xml"/><Relationship Id="rId4" Type="http://schemas.openxmlformats.org/officeDocument/2006/relationships/slideLayout" Target="../slideLayouts/slideLayout108.xml"/><Relationship Id="rId9" Type="http://schemas.openxmlformats.org/officeDocument/2006/relationships/slideLayout" Target="../slideLayouts/slideLayout113.xml"/><Relationship Id="rId14" Type="http://schemas.openxmlformats.org/officeDocument/2006/relationships/slideLayout" Target="../slideLayouts/slideLayout118.xml"/><Relationship Id="rId22" Type="http://schemas.openxmlformats.org/officeDocument/2006/relationships/theme" Target="../theme/theme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lors"/>
          <p:cNvPicPr>
            <a:picLocks noChangeAspect="1"/>
          </p:cNvPicPr>
          <p:nvPr/>
        </p:nvPicPr>
        <p:blipFill>
          <a:blip r:embed="rId3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325051" y="1906413"/>
            <a:ext cx="4214127" cy="401305"/>
          </a:xfrm>
          <a:prstGeom prst="rect">
            <a:avLst/>
          </a:prstGeom>
        </p:spPr>
      </p:pic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3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10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  <p:sldLayoutId id="2147483750" r:id="rId18"/>
    <p:sldLayoutId id="2147483751" r:id="rId19"/>
    <p:sldLayoutId id="2147483752" r:id="rId20"/>
    <p:sldLayoutId id="2147483753" r:id="rId21"/>
    <p:sldLayoutId id="2147483754" r:id="rId22"/>
    <p:sldLayoutId id="2147483755" r:id="rId23"/>
    <p:sldLayoutId id="2147483756" r:id="rId24"/>
    <p:sldLayoutId id="2147483757" r:id="rId25"/>
    <p:sldLayoutId id="2147483768" r:id="rId26"/>
    <p:sldLayoutId id="2147483772" r:id="rId27"/>
    <p:sldLayoutId id="2147483770" r:id="rId28"/>
    <p:sldLayoutId id="2147483771" r:id="rId29"/>
    <p:sldLayoutId id="2147483773" r:id="rId30"/>
    <p:sldLayoutId id="2147483819" r:id="rId31"/>
    <p:sldLayoutId id="2147483872" r:id="rId32"/>
  </p:sldLayoutIdLst>
  <p:transition>
    <p:fade/>
  </p:transition>
  <p:hf hdr="0" ftr="0" dt="0"/>
  <p:txStyles>
    <p:titleStyle>
      <a:lvl1pPr algn="l" defTabSz="914180" rtl="0" eaLnBrk="1" latinLnBrk="0" hangingPunct="1">
        <a:lnSpc>
          <a:spcPct val="90000"/>
        </a:lnSpc>
        <a:spcBef>
          <a:spcPct val="0"/>
        </a:spcBef>
        <a:buNone/>
        <a:defRPr lang="en-US" sz="5293" b="0" kern="1200" cap="none" spc="-100" baseline="0" dirty="0" smtClean="0">
          <a:ln w="3175">
            <a:noFill/>
          </a:ln>
          <a:solidFill>
            <a:schemeClr val="bg1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336076" marR="0" indent="-336076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3920" kern="1200" spc="0" baseline="0">
          <a:solidFill>
            <a:schemeClr val="bg1"/>
          </a:solidFill>
          <a:latin typeface="+mj-lt"/>
          <a:ea typeface="+mn-ea"/>
          <a:cs typeface="+mn-cs"/>
        </a:defRPr>
      </a:lvl1pPr>
      <a:lvl2pPr marL="572574" marR="0" indent="-236498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2352" kern="1200" spc="0" baseline="0">
          <a:solidFill>
            <a:schemeClr val="bg1"/>
          </a:solidFill>
          <a:latin typeface="+mn-lt"/>
          <a:ea typeface="+mn-ea"/>
          <a:cs typeface="+mn-cs"/>
        </a:defRPr>
      </a:lvl2pPr>
      <a:lvl3pPr marL="784178" marR="0" indent="-224051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2352" kern="1200" spc="0" baseline="0">
          <a:solidFill>
            <a:schemeClr val="bg1"/>
          </a:solidFill>
          <a:latin typeface="+mn-lt"/>
          <a:ea typeface="+mn-ea"/>
          <a:cs typeface="+mn-cs"/>
        </a:defRPr>
      </a:lvl3pPr>
      <a:lvl4pPr marL="1008229" marR="0" indent="-224051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1960" kern="1200" spc="0" baseline="0">
          <a:solidFill>
            <a:schemeClr val="bg1"/>
          </a:solidFill>
          <a:latin typeface="+mn-lt"/>
          <a:ea typeface="+mn-ea"/>
          <a:cs typeface="+mn-cs"/>
        </a:defRPr>
      </a:lvl4pPr>
      <a:lvl5pPr marL="1232280" marR="0" indent="-224051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1960" kern="1200" spc="0" baseline="0">
          <a:solidFill>
            <a:schemeClr val="bg1"/>
          </a:solidFill>
          <a:latin typeface="+mn-lt"/>
          <a:ea typeface="+mn-ea"/>
          <a:cs typeface="+mn-cs"/>
        </a:defRPr>
      </a:lvl5pPr>
      <a:lvl6pPr marL="2513996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6pPr>
      <a:lvl7pPr marL="2971087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7pPr>
      <a:lvl8pPr marL="3428177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8pPr>
      <a:lvl9pPr marL="3885268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1pPr>
      <a:lvl2pPr marL="457090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2pPr>
      <a:lvl3pPr marL="914180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3pPr>
      <a:lvl4pPr marL="1371271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4pPr>
      <a:lvl5pPr marL="1828361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5pPr>
      <a:lvl6pPr marL="2285452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6pPr>
      <a:lvl7pPr marL="2742541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7pPr>
      <a:lvl8pPr marL="3199632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8pPr>
      <a:lvl9pPr marL="3656723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661">
          <p15:clr>
            <a:srgbClr val="5ACBF0"/>
          </p15:clr>
        </p15:guide>
        <p15:guide id="4" orient="horz" pos="4219">
          <p15:clr>
            <a:srgbClr val="5ACBF0"/>
          </p15:clr>
        </p15:guide>
        <p15:guide id="5" pos="749">
          <p15:clr>
            <a:srgbClr val="5ACBF0"/>
          </p15:clr>
        </p15:guide>
        <p15:guide id="6" pos="1325">
          <p15:clr>
            <a:srgbClr val="5ACBF0"/>
          </p15:clr>
        </p15:guide>
        <p15:guide id="7" pos="1901">
          <p15:clr>
            <a:srgbClr val="5ACBF0"/>
          </p15:clr>
        </p15:guide>
        <p15:guide id="8" pos="2477">
          <p15:clr>
            <a:srgbClr val="5ACBF0"/>
          </p15:clr>
        </p15:guide>
        <p15:guide id="9" pos="3053">
          <p15:clr>
            <a:srgbClr val="5ACBF0"/>
          </p15:clr>
        </p15:guide>
        <p15:guide id="10" pos="3629">
          <p15:clr>
            <a:srgbClr val="5ACBF0"/>
          </p15:clr>
        </p15:guide>
        <p15:guide id="11" pos="4205">
          <p15:clr>
            <a:srgbClr val="5ACBF0"/>
          </p15:clr>
        </p15:guide>
        <p15:guide id="12" pos="4781">
          <p15:clr>
            <a:srgbClr val="5ACBF0"/>
          </p15:clr>
        </p15:guide>
        <p15:guide id="13" pos="5357">
          <p15:clr>
            <a:srgbClr val="5ACBF0"/>
          </p15:clr>
        </p15:guide>
        <p15:guide id="14" pos="5933">
          <p15:clr>
            <a:srgbClr val="5ACBF0"/>
          </p15:clr>
        </p15:guide>
        <p15:guide id="15" pos="6509">
          <p15:clr>
            <a:srgbClr val="5ACBF0"/>
          </p15:clr>
        </p15:guide>
        <p15:guide id="16" pos="7085">
          <p15:clr>
            <a:srgbClr val="5ACBF0"/>
          </p15:clr>
        </p15:guide>
        <p15:guide id="17" orient="horz" pos="763">
          <p15:clr>
            <a:srgbClr val="5ACBF0"/>
          </p15:clr>
        </p15:guide>
        <p15:guide id="18" orient="horz" pos="1339">
          <p15:clr>
            <a:srgbClr val="5ACBF0"/>
          </p15:clr>
        </p15:guide>
        <p15:guide id="19" orient="horz" pos="1915">
          <p15:clr>
            <a:srgbClr val="5ACBF0"/>
          </p15:clr>
        </p15:guide>
        <p15:guide id="20" orient="horz" pos="2491">
          <p15:clr>
            <a:srgbClr val="5ACBF0"/>
          </p15:clr>
        </p15:guide>
        <p15:guide id="21" orient="horz" pos="3067">
          <p15:clr>
            <a:srgbClr val="5ACBF0"/>
          </p15:clr>
        </p15:guide>
        <p15:guide id="22" orient="horz" pos="3643">
          <p15:clr>
            <a:srgbClr val="5ACBF0"/>
          </p15:clr>
        </p15:guide>
        <p15:guide id="23" pos="288">
          <p15:clr>
            <a:srgbClr val="C35EA4"/>
          </p15:clr>
        </p15:guide>
        <p15:guide id="24" pos="7546">
          <p15:clr>
            <a:srgbClr val="C35EA4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 rot="5400000">
            <a:off x="9208748" y="2991033"/>
            <a:ext cx="6858623" cy="87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8595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  <p:sldLayoutId id="2147483786" r:id="rId12"/>
    <p:sldLayoutId id="2147483787" r:id="rId13"/>
    <p:sldLayoutId id="2147483788" r:id="rId14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2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9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1"/>
          <a:stretch>
            <a:fillRect/>
          </a:stretch>
        </p:blipFill>
        <p:spPr>
          <a:xfrm rot="5400000">
            <a:off x="9208748" y="2991033"/>
            <a:ext cx="6858623" cy="87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2601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  <p:sldLayoutId id="2147483801" r:id="rId12"/>
    <p:sldLayoutId id="2147483802" r:id="rId13"/>
    <p:sldLayoutId id="2147483803" r:id="rId14"/>
    <p:sldLayoutId id="2147483804" r:id="rId15"/>
    <p:sldLayoutId id="2147483805" r:id="rId16"/>
    <p:sldLayoutId id="2147483806" r:id="rId17"/>
    <p:sldLayoutId id="2147483807" r:id="rId18"/>
    <p:sldLayoutId id="2147483808" r:id="rId19"/>
    <p:sldLayoutId id="2147483809" r:id="rId20"/>
    <p:sldLayoutId id="2147483810" r:id="rId21"/>
    <p:sldLayoutId id="2147483811" r:id="rId22"/>
    <p:sldLayoutId id="2147483812" r:id="rId23"/>
    <p:sldLayoutId id="2147483813" r:id="rId24"/>
    <p:sldLayoutId id="2147483814" r:id="rId25"/>
    <p:sldLayoutId id="2147483815" r:id="rId26"/>
    <p:sldLayoutId id="2147483816" r:id="rId27"/>
    <p:sldLayoutId id="2147483817" r:id="rId28"/>
    <p:sldLayoutId id="2147483818" r:id="rId29"/>
  </p:sldLayoutIdLst>
  <p:transition>
    <p:fade/>
  </p:transition>
  <p:txStyles>
    <p:titleStyle>
      <a:lvl1pPr algn="l" defTabSz="914293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18" marR="0" indent="-336118" algn="l" defTabSz="91429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46" marR="0" indent="-236528" algn="l" defTabSz="91429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275" marR="0" indent="-224079" algn="l" defTabSz="91429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354" marR="0" indent="-224079" algn="l" defTabSz="91429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432" marR="0" indent="-224079" algn="l" defTabSz="91429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307" indent="-228574" algn="l" defTabSz="914293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456" indent="-228574" algn="l" defTabSz="914293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602" indent="-228574" algn="l" defTabSz="914293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5750" indent="-228574" algn="l" defTabSz="914293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47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293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441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587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736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2881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029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176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89824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1" r:id="rId1"/>
    <p:sldLayoutId id="2147483822" r:id="rId2"/>
    <p:sldLayoutId id="2147483823" r:id="rId3"/>
    <p:sldLayoutId id="2147483824" r:id="rId4"/>
    <p:sldLayoutId id="2147483825" r:id="rId5"/>
    <p:sldLayoutId id="2147483826" r:id="rId6"/>
    <p:sldLayoutId id="2147483827" r:id="rId7"/>
    <p:sldLayoutId id="2147483828" r:id="rId8"/>
    <p:sldLayoutId id="2147483829" r:id="rId9"/>
    <p:sldLayoutId id="2147483830" r:id="rId10"/>
    <p:sldLayoutId id="2147483831" r:id="rId11"/>
    <p:sldLayoutId id="2147483832" r:id="rId12"/>
    <p:sldLayoutId id="2147483833" r:id="rId13"/>
    <p:sldLayoutId id="2147483834" r:id="rId14"/>
    <p:sldLayoutId id="2147483835" r:id="rId15"/>
    <p:sldLayoutId id="2147483836" r:id="rId16"/>
    <p:sldLayoutId id="2147483837" r:id="rId17"/>
    <p:sldLayoutId id="2147483838" r:id="rId18"/>
    <p:sldLayoutId id="2147483839" r:id="rId19"/>
    <p:sldLayoutId id="2147483840" r:id="rId20"/>
    <p:sldLayoutId id="2147483841" r:id="rId21"/>
    <p:sldLayoutId id="2147483842" r:id="rId22"/>
    <p:sldLayoutId id="2147483843" r:id="rId23"/>
    <p:sldLayoutId id="2147483844" r:id="rId24"/>
    <p:sldLayoutId id="2147483845" r:id="rId25"/>
    <p:sldLayoutId id="2147483846" r:id="rId26"/>
    <p:sldLayoutId id="2147483847" r:id="rId27"/>
    <p:sldLayoutId id="2147483848" r:id="rId28"/>
    <p:sldLayoutId id="2147483849" r:id="rId29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3"/>
          <a:stretch>
            <a:fillRect/>
          </a:stretch>
        </p:blipFill>
        <p:spPr>
          <a:xfrm rot="5400000">
            <a:off x="9208748" y="2991033"/>
            <a:ext cx="6858623" cy="87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1627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1" r:id="rId1"/>
    <p:sldLayoutId id="2147483852" r:id="rId2"/>
    <p:sldLayoutId id="2147483853" r:id="rId3"/>
    <p:sldLayoutId id="2147483854" r:id="rId4"/>
    <p:sldLayoutId id="2147483855" r:id="rId5"/>
    <p:sldLayoutId id="2147483856" r:id="rId6"/>
    <p:sldLayoutId id="2147483857" r:id="rId7"/>
    <p:sldLayoutId id="2147483858" r:id="rId8"/>
    <p:sldLayoutId id="2147483859" r:id="rId9"/>
    <p:sldLayoutId id="2147483860" r:id="rId10"/>
    <p:sldLayoutId id="2147483861" r:id="rId11"/>
    <p:sldLayoutId id="2147483862" r:id="rId12"/>
    <p:sldLayoutId id="2147483863" r:id="rId13"/>
    <p:sldLayoutId id="2147483864" r:id="rId14"/>
    <p:sldLayoutId id="2147483865" r:id="rId15"/>
    <p:sldLayoutId id="2147483866" r:id="rId16"/>
    <p:sldLayoutId id="2147483867" r:id="rId17"/>
    <p:sldLayoutId id="2147483868" r:id="rId18"/>
    <p:sldLayoutId id="2147483869" r:id="rId19"/>
    <p:sldLayoutId id="2147483870" r:id="rId20"/>
    <p:sldLayoutId id="2147483871" r:id="rId21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emf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emf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emf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emf"/><Relationship Id="rId5" Type="http://schemas.openxmlformats.org/officeDocument/2006/relationships/image" Target="../media/image24.emf"/><Relationship Id="rId4" Type="http://schemas.openxmlformats.org/officeDocument/2006/relationships/image" Target="../media/image23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emf"/><Relationship Id="rId4" Type="http://schemas.openxmlformats.org/officeDocument/2006/relationships/image" Target="../media/image23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emf"/><Relationship Id="rId4" Type="http://schemas.openxmlformats.org/officeDocument/2006/relationships/image" Target="../media/image23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13" Type="http://schemas.openxmlformats.org/officeDocument/2006/relationships/image" Target="../media/image35.png"/><Relationship Id="rId18" Type="http://schemas.openxmlformats.org/officeDocument/2006/relationships/image" Target="../media/image40.png"/><Relationship Id="rId3" Type="http://schemas.openxmlformats.org/officeDocument/2006/relationships/image" Target="../media/image25.png"/><Relationship Id="rId21" Type="http://schemas.openxmlformats.org/officeDocument/2006/relationships/image" Target="../media/image43.png"/><Relationship Id="rId7" Type="http://schemas.openxmlformats.org/officeDocument/2006/relationships/image" Target="../media/image29.png"/><Relationship Id="rId12" Type="http://schemas.openxmlformats.org/officeDocument/2006/relationships/image" Target="../media/image34.png"/><Relationship Id="rId17" Type="http://schemas.openxmlformats.org/officeDocument/2006/relationships/image" Target="../media/image39.png"/><Relationship Id="rId2" Type="http://schemas.openxmlformats.org/officeDocument/2006/relationships/notesSlide" Target="../notesSlides/notesSlide7.xml"/><Relationship Id="rId16" Type="http://schemas.openxmlformats.org/officeDocument/2006/relationships/image" Target="../media/image38.png"/><Relationship Id="rId20" Type="http://schemas.openxmlformats.org/officeDocument/2006/relationships/image" Target="../media/image42.png"/><Relationship Id="rId1" Type="http://schemas.openxmlformats.org/officeDocument/2006/relationships/slideLayout" Target="../slideLayouts/slideLayout31.xml"/><Relationship Id="rId6" Type="http://schemas.openxmlformats.org/officeDocument/2006/relationships/image" Target="../media/image28.png"/><Relationship Id="rId11" Type="http://schemas.openxmlformats.org/officeDocument/2006/relationships/image" Target="../media/image33.png"/><Relationship Id="rId5" Type="http://schemas.openxmlformats.org/officeDocument/2006/relationships/image" Target="../media/image27.png"/><Relationship Id="rId15" Type="http://schemas.openxmlformats.org/officeDocument/2006/relationships/image" Target="../media/image37.png"/><Relationship Id="rId23" Type="http://schemas.openxmlformats.org/officeDocument/2006/relationships/image" Target="../media/image45.png"/><Relationship Id="rId10" Type="http://schemas.openxmlformats.org/officeDocument/2006/relationships/image" Target="../media/image32.png"/><Relationship Id="rId19" Type="http://schemas.openxmlformats.org/officeDocument/2006/relationships/image" Target="../media/image41.png"/><Relationship Id="rId4" Type="http://schemas.openxmlformats.org/officeDocument/2006/relationships/image" Target="../media/image26.png"/><Relationship Id="rId9" Type="http://schemas.openxmlformats.org/officeDocument/2006/relationships/image" Target="../media/image31.png"/><Relationship Id="rId14" Type="http://schemas.openxmlformats.org/officeDocument/2006/relationships/image" Target="../media/image36.png"/><Relationship Id="rId22" Type="http://schemas.openxmlformats.org/officeDocument/2006/relationships/image" Target="../media/image4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4110" y="1645832"/>
            <a:ext cx="10722224" cy="1266359"/>
          </a:xfrm>
        </p:spPr>
        <p:txBody>
          <a:bodyPr/>
          <a:lstStyle/>
          <a:p>
            <a:r>
              <a:rPr lang="en-US" b="1" dirty="0"/>
              <a:t>Step 3</a:t>
            </a:r>
            <a:br>
              <a:rPr lang="en-US" b="1" dirty="0"/>
            </a:br>
            <a:r>
              <a:rPr lang="en-US" b="1" dirty="0"/>
              <a:t>Azure Functions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4000320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Let’s code!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464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0" y="241300"/>
            <a:ext cx="10514013" cy="78898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Before cloud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8967" y="4596508"/>
            <a:ext cx="2559957" cy="255995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510" y="2036551"/>
            <a:ext cx="2559957" cy="2559957"/>
          </a:xfrm>
          <a:prstGeom prst="rect">
            <a:avLst/>
          </a:prstGeom>
        </p:spPr>
      </p:pic>
      <p:sp>
        <p:nvSpPr>
          <p:cNvPr id="7" name="Down Arrow 6"/>
          <p:cNvSpPr/>
          <p:nvPr/>
        </p:nvSpPr>
        <p:spPr bwMode="auto">
          <a:xfrm>
            <a:off x="4918950" y="4240624"/>
            <a:ext cx="546333" cy="992317"/>
          </a:xfrm>
          <a:prstGeom prst="down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1400" kern="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18531" y="1851911"/>
            <a:ext cx="2559957" cy="2559957"/>
          </a:xfrm>
          <a:prstGeom prst="rect">
            <a:avLst/>
          </a:prstGeom>
        </p:spPr>
      </p:pic>
      <p:sp>
        <p:nvSpPr>
          <p:cNvPr id="10" name="Down Arrow 9"/>
          <p:cNvSpPr/>
          <p:nvPr/>
        </p:nvSpPr>
        <p:spPr bwMode="auto">
          <a:xfrm rot="16200000">
            <a:off x="3364033" y="3005010"/>
            <a:ext cx="546333" cy="992317"/>
          </a:xfrm>
          <a:prstGeom prst="down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1400" kern="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59534" y="2126418"/>
            <a:ext cx="2559957" cy="2559957"/>
          </a:xfrm>
          <a:prstGeom prst="rect">
            <a:avLst/>
          </a:prstGeom>
        </p:spPr>
      </p:pic>
      <p:sp>
        <p:nvSpPr>
          <p:cNvPr id="12" name="Down Arrow 11"/>
          <p:cNvSpPr/>
          <p:nvPr/>
        </p:nvSpPr>
        <p:spPr bwMode="auto">
          <a:xfrm rot="5400000">
            <a:off x="6535297" y="3005010"/>
            <a:ext cx="546333" cy="992317"/>
          </a:xfrm>
          <a:prstGeom prst="down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1400" kern="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008930" y="5507448"/>
            <a:ext cx="18029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896386">
              <a:defRPr/>
            </a:pPr>
            <a:r>
              <a:rPr lang="en-US" sz="2400" kern="0" dirty="0">
                <a:solidFill>
                  <a:sysClr val="windowText" lastClr="000000"/>
                </a:solidFill>
              </a:rPr>
              <a:t>On-Premises</a:t>
            </a:r>
          </a:p>
          <a:p>
            <a:pPr algn="r" defTabSz="896386">
              <a:defRPr/>
            </a:pPr>
            <a:r>
              <a:rPr lang="en-US" sz="2400" kern="0" dirty="0">
                <a:solidFill>
                  <a:sysClr val="windowText" lastClr="000000"/>
                </a:solidFill>
              </a:rPr>
              <a:t>Co-Lo</a:t>
            </a:r>
          </a:p>
        </p:txBody>
      </p:sp>
      <p:sp>
        <p:nvSpPr>
          <p:cNvPr id="23" name="Rectangle 22"/>
          <p:cNvSpPr/>
          <p:nvPr/>
        </p:nvSpPr>
        <p:spPr>
          <a:xfrm>
            <a:off x="2889569" y="1333797"/>
            <a:ext cx="4866319" cy="5390386"/>
          </a:xfrm>
          <a:prstGeom prst="rect">
            <a:avLst/>
          </a:prstGeom>
          <a:noFill/>
          <a:ln w="12700" cap="flat" cmpd="sng" algn="ctr">
            <a:solidFill>
              <a:schemeClr val="dk1"/>
            </a:solidFill>
            <a:prstDash val="lg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896386">
              <a:defRPr/>
            </a:pPr>
            <a:endParaRPr lang="en-US" kern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05194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  <p:bldP spid="12" grpId="0" animBg="1"/>
      <p:bldP spid="2" grpId="0"/>
      <p:bldP spid="2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0" y="241300"/>
            <a:ext cx="10514013" cy="78898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Before cloud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8967" y="4596508"/>
            <a:ext cx="2559957" cy="255995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510" y="2036551"/>
            <a:ext cx="2559957" cy="2559957"/>
          </a:xfrm>
          <a:prstGeom prst="rect">
            <a:avLst/>
          </a:prstGeom>
        </p:spPr>
      </p:pic>
      <p:sp>
        <p:nvSpPr>
          <p:cNvPr id="7" name="Down Arrow 6"/>
          <p:cNvSpPr/>
          <p:nvPr/>
        </p:nvSpPr>
        <p:spPr bwMode="auto">
          <a:xfrm>
            <a:off x="4918950" y="4240624"/>
            <a:ext cx="546333" cy="992317"/>
          </a:xfrm>
          <a:prstGeom prst="down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1400" kern="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18531" y="1851911"/>
            <a:ext cx="2559957" cy="2559957"/>
          </a:xfrm>
          <a:prstGeom prst="rect">
            <a:avLst/>
          </a:prstGeom>
        </p:spPr>
      </p:pic>
      <p:sp>
        <p:nvSpPr>
          <p:cNvPr id="10" name="Down Arrow 9"/>
          <p:cNvSpPr/>
          <p:nvPr/>
        </p:nvSpPr>
        <p:spPr bwMode="auto">
          <a:xfrm rot="16200000">
            <a:off x="3364033" y="3005010"/>
            <a:ext cx="546333" cy="992317"/>
          </a:xfrm>
          <a:prstGeom prst="down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1400" kern="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59534" y="2126418"/>
            <a:ext cx="2559957" cy="2559957"/>
          </a:xfrm>
          <a:prstGeom prst="rect">
            <a:avLst/>
          </a:prstGeom>
        </p:spPr>
      </p:pic>
      <p:sp>
        <p:nvSpPr>
          <p:cNvPr id="12" name="Down Arrow 11"/>
          <p:cNvSpPr/>
          <p:nvPr/>
        </p:nvSpPr>
        <p:spPr bwMode="auto">
          <a:xfrm rot="5400000">
            <a:off x="6535297" y="3005010"/>
            <a:ext cx="546333" cy="992317"/>
          </a:xfrm>
          <a:prstGeom prst="down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1400" kern="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 rot="1213459">
            <a:off x="1852822" y="5120105"/>
            <a:ext cx="17844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600" kern="0" dirty="0">
                <a:solidFill>
                  <a:sysClr val="windowText" lastClr="000000"/>
                </a:solidFill>
              </a:rPr>
              <a:t>How many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servers </a:t>
            </a:r>
          </a:p>
          <a:p>
            <a:pPr defTabSz="896386">
              <a:defRPr/>
            </a:pPr>
            <a:r>
              <a:rPr lang="en-US" sz="1600" kern="0" dirty="0">
                <a:solidFill>
                  <a:sysClr val="windowText" lastClr="000000"/>
                </a:solidFill>
              </a:rPr>
              <a:t>do I need?</a:t>
            </a:r>
          </a:p>
        </p:txBody>
      </p:sp>
      <p:sp>
        <p:nvSpPr>
          <p:cNvPr id="9" name="TextBox 8"/>
          <p:cNvSpPr txBox="1"/>
          <p:nvPr/>
        </p:nvSpPr>
        <p:spPr>
          <a:xfrm rot="20225231">
            <a:off x="7638500" y="4671011"/>
            <a:ext cx="18854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Which OS should I use?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183756" y="6075163"/>
            <a:ext cx="18806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often should 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I </a:t>
            </a:r>
            <a:r>
              <a:rPr lang="en-US" b="1" kern="0" dirty="0">
                <a:solidFill>
                  <a:sysClr val="windowText" lastClr="000000"/>
                </a:solidFill>
              </a:rPr>
              <a:t>patch</a:t>
            </a:r>
            <a:r>
              <a:rPr lang="en-US" sz="1400" kern="0" dirty="0">
                <a:solidFill>
                  <a:sysClr val="windowText" lastClr="000000"/>
                </a:solidFill>
              </a:rPr>
              <a:t> my </a:t>
            </a:r>
            <a:r>
              <a:rPr lang="en-US" b="1" kern="0" dirty="0">
                <a:solidFill>
                  <a:sysClr val="windowText" lastClr="000000"/>
                </a:solidFill>
              </a:rPr>
              <a:t>servers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14" name="TextBox 13"/>
          <p:cNvSpPr txBox="1"/>
          <p:nvPr/>
        </p:nvSpPr>
        <p:spPr>
          <a:xfrm rot="20412266">
            <a:off x="2768529" y="4261699"/>
            <a:ext cx="18549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What size of </a:t>
            </a:r>
            <a:r>
              <a:rPr lang="en-US" b="1" kern="0" dirty="0">
                <a:solidFill>
                  <a:sysClr val="windowText" lastClr="000000"/>
                </a:solidFill>
              </a:rPr>
              <a:t>servers</a:t>
            </a:r>
            <a:r>
              <a:rPr lang="en-US" sz="1400" kern="0" dirty="0">
                <a:solidFill>
                  <a:sysClr val="windowText" lastClr="000000"/>
                </a:solidFill>
              </a:rPr>
              <a:t> 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should I </a:t>
            </a:r>
            <a:r>
              <a:rPr lang="en-US" b="1" kern="0" dirty="0">
                <a:solidFill>
                  <a:sysClr val="windowText" lastClr="000000"/>
                </a:solidFill>
              </a:rPr>
              <a:t>buy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  <a:endParaRPr lang="en-US" kern="0" dirty="0">
              <a:solidFill>
                <a:sysClr val="windowText" lastClr="000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 rot="1233718">
            <a:off x="9799242" y="2674679"/>
            <a:ext cx="21371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often should I backup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 my </a:t>
            </a:r>
            <a:r>
              <a:rPr lang="en-US" sz="1400" b="1" kern="0" dirty="0">
                <a:solidFill>
                  <a:sysClr val="windowText" lastClr="000000"/>
                </a:solidFill>
              </a:rPr>
              <a:t>server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948056" y="1328371"/>
            <a:ext cx="30075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can I increase </a:t>
            </a:r>
            <a:r>
              <a:rPr lang="en-US" sz="1400" b="1" kern="0" dirty="0">
                <a:solidFill>
                  <a:sysClr val="windowText" lastClr="000000"/>
                </a:solidFill>
              </a:rPr>
              <a:t>server</a:t>
            </a:r>
            <a:r>
              <a:rPr lang="en-US" sz="1400" kern="0" dirty="0">
                <a:solidFill>
                  <a:sysClr val="windowText" lastClr="000000"/>
                </a:solidFill>
              </a:rPr>
              <a:t> </a:t>
            </a:r>
            <a:r>
              <a:rPr lang="en-US" sz="1600" kern="0" dirty="0">
                <a:solidFill>
                  <a:sysClr val="windowText" lastClr="000000"/>
                </a:solidFill>
              </a:rPr>
              <a:t>utilization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378488" y="1711601"/>
            <a:ext cx="3324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I </a:t>
            </a:r>
            <a:r>
              <a:rPr lang="en-US" b="1" kern="0" dirty="0">
                <a:solidFill>
                  <a:sysClr val="windowText" lastClr="000000"/>
                </a:solidFill>
              </a:rPr>
              <a:t>deploy</a:t>
            </a:r>
            <a:r>
              <a:rPr lang="en-US" sz="1400" kern="0" dirty="0">
                <a:solidFill>
                  <a:sysClr val="windowText" lastClr="000000"/>
                </a:solidFill>
              </a:rPr>
              <a:t> new </a:t>
            </a:r>
            <a:r>
              <a:rPr lang="en-US" b="1" kern="0" dirty="0">
                <a:solidFill>
                  <a:sysClr val="windowText" lastClr="000000"/>
                </a:solidFill>
              </a:rPr>
              <a:t>code</a:t>
            </a:r>
            <a:r>
              <a:rPr lang="en-US" sz="1400" kern="0" dirty="0">
                <a:solidFill>
                  <a:sysClr val="windowText" lastClr="000000"/>
                </a:solidFill>
              </a:rPr>
              <a:t> to my </a:t>
            </a:r>
            <a:r>
              <a:rPr lang="en-US" b="1" kern="0" dirty="0">
                <a:solidFill>
                  <a:sysClr val="windowText" lastClr="000000"/>
                </a:solidFill>
              </a:rPr>
              <a:t>server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670613" y="1115897"/>
            <a:ext cx="18918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Which packages should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 be on my </a:t>
            </a:r>
            <a:r>
              <a:rPr lang="en-US" sz="1400" b="1" kern="0" dirty="0">
                <a:solidFill>
                  <a:sysClr val="windowText" lastClr="000000"/>
                </a:solidFill>
              </a:rPr>
              <a:t>server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79354" y="5937515"/>
            <a:ext cx="3767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It takes how long to </a:t>
            </a:r>
            <a:r>
              <a:rPr lang="en-US" b="1" kern="0" dirty="0">
                <a:solidFill>
                  <a:sysClr val="windowText" lastClr="000000"/>
                </a:solidFill>
              </a:rPr>
              <a:t>provision</a:t>
            </a:r>
            <a:r>
              <a:rPr lang="en-US" kern="0" dirty="0">
                <a:solidFill>
                  <a:sysClr val="windowText" lastClr="000000"/>
                </a:solidFill>
              </a:rPr>
              <a:t> </a:t>
            </a:r>
            <a:r>
              <a:rPr lang="en-US" sz="1400" kern="0" dirty="0">
                <a:solidFill>
                  <a:sysClr val="windowText" lastClr="000000"/>
                </a:solidFill>
              </a:rPr>
              <a:t>a new </a:t>
            </a:r>
            <a:r>
              <a:rPr lang="en-US" b="1" kern="0" dirty="0">
                <a:solidFill>
                  <a:sysClr val="windowText" lastClr="000000"/>
                </a:solidFill>
              </a:rPr>
              <a:t>server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20" name="TextBox 19"/>
          <p:cNvSpPr txBox="1"/>
          <p:nvPr/>
        </p:nvSpPr>
        <p:spPr>
          <a:xfrm rot="2037234">
            <a:off x="9956712" y="4292959"/>
            <a:ext cx="15536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Are my </a:t>
            </a:r>
            <a:r>
              <a:rPr lang="en-US" sz="1400" b="1" kern="0" dirty="0">
                <a:solidFill>
                  <a:sysClr val="windowText" lastClr="000000"/>
                </a:solidFill>
              </a:rPr>
              <a:t>server</a:t>
            </a:r>
            <a:r>
              <a:rPr lang="en-US" sz="1400" kern="0" dirty="0">
                <a:solidFill>
                  <a:sysClr val="windowText" lastClr="000000"/>
                </a:solidFill>
              </a:rPr>
              <a:t> in a 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secure location?</a:t>
            </a:r>
          </a:p>
        </p:txBody>
      </p:sp>
      <p:sp>
        <p:nvSpPr>
          <p:cNvPr id="21" name="TextBox 20"/>
          <p:cNvSpPr txBox="1"/>
          <p:nvPr/>
        </p:nvSpPr>
        <p:spPr>
          <a:xfrm rot="19340843">
            <a:off x="8408753" y="5205181"/>
            <a:ext cx="17139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What happens if the 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power goes out?</a:t>
            </a:r>
          </a:p>
        </p:txBody>
      </p:sp>
      <p:sp>
        <p:nvSpPr>
          <p:cNvPr id="22" name="TextBox 21"/>
          <p:cNvSpPr txBox="1"/>
          <p:nvPr/>
        </p:nvSpPr>
        <p:spPr>
          <a:xfrm rot="19484879">
            <a:off x="166802" y="4651775"/>
            <a:ext cx="17764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Do I need secondary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 network connection?</a:t>
            </a:r>
          </a:p>
        </p:txBody>
      </p:sp>
      <p:sp>
        <p:nvSpPr>
          <p:cNvPr id="24" name="TextBox 23"/>
          <p:cNvSpPr txBox="1"/>
          <p:nvPr/>
        </p:nvSpPr>
        <p:spPr>
          <a:xfrm rot="19326110">
            <a:off x="4744154" y="745983"/>
            <a:ext cx="246734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What is the right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size</a:t>
            </a:r>
            <a:r>
              <a:rPr lang="en-US" sz="1400" kern="0" dirty="0">
                <a:solidFill>
                  <a:sysClr val="windowText" lastClr="000000"/>
                </a:solidFill>
              </a:rPr>
              <a:t> of </a:t>
            </a:r>
          </a:p>
          <a:p>
            <a:pPr defTabSz="896386">
              <a:defRPr/>
            </a:pPr>
            <a:r>
              <a:rPr lang="en-US" sz="1400" b="1" kern="0" dirty="0">
                <a:solidFill>
                  <a:sysClr val="windowText" lastClr="000000"/>
                </a:solidFill>
              </a:rPr>
              <a:t>servers </a:t>
            </a:r>
            <a:r>
              <a:rPr lang="en-US" sz="1400" kern="0" dirty="0">
                <a:solidFill>
                  <a:sysClr val="windowText" lastClr="000000"/>
                </a:solidFill>
              </a:rPr>
              <a:t>for my business needs?</a:t>
            </a:r>
          </a:p>
        </p:txBody>
      </p:sp>
      <p:sp>
        <p:nvSpPr>
          <p:cNvPr id="25" name="TextBox 24"/>
          <p:cNvSpPr txBox="1"/>
          <p:nvPr/>
        </p:nvSpPr>
        <p:spPr>
          <a:xfrm rot="1905805">
            <a:off x="5755146" y="4353032"/>
            <a:ext cx="19223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Who has </a:t>
            </a:r>
            <a:r>
              <a:rPr lang="en-US" b="1" kern="0" dirty="0">
                <a:solidFill>
                  <a:sysClr val="windowText" lastClr="000000"/>
                </a:solidFill>
              </a:rPr>
              <a:t>physical</a:t>
            </a:r>
            <a:r>
              <a:rPr lang="en-US" sz="1400" kern="0" dirty="0">
                <a:solidFill>
                  <a:sysClr val="windowText" lastClr="000000"/>
                </a:solidFill>
              </a:rPr>
              <a:t> 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access to my </a:t>
            </a:r>
            <a:r>
              <a:rPr lang="en-US" b="1" kern="0" dirty="0">
                <a:solidFill>
                  <a:sysClr val="windowText" lastClr="000000"/>
                </a:solidFill>
              </a:rPr>
              <a:t>servers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26" name="TextBox 25"/>
          <p:cNvSpPr txBox="1"/>
          <p:nvPr/>
        </p:nvSpPr>
        <p:spPr>
          <a:xfrm rot="19699786">
            <a:off x="6355074" y="5696669"/>
            <a:ext cx="1423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Do I need a UPS?</a:t>
            </a:r>
          </a:p>
        </p:txBody>
      </p:sp>
      <p:sp>
        <p:nvSpPr>
          <p:cNvPr id="27" name="TextBox 26"/>
          <p:cNvSpPr txBox="1"/>
          <p:nvPr/>
        </p:nvSpPr>
        <p:spPr>
          <a:xfrm rot="20103308">
            <a:off x="291280" y="1734733"/>
            <a:ext cx="17379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What media should I 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use to keep backup?</a:t>
            </a:r>
          </a:p>
        </p:txBody>
      </p:sp>
      <p:sp>
        <p:nvSpPr>
          <p:cNvPr id="28" name="TextBox 27"/>
          <p:cNvSpPr txBox="1"/>
          <p:nvPr/>
        </p:nvSpPr>
        <p:spPr>
          <a:xfrm rot="1603857">
            <a:off x="9917637" y="3592271"/>
            <a:ext cx="23658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What storage I need to use?</a:t>
            </a:r>
          </a:p>
        </p:txBody>
      </p:sp>
      <p:sp>
        <p:nvSpPr>
          <p:cNvPr id="29" name="TextBox 28"/>
          <p:cNvSpPr txBox="1"/>
          <p:nvPr/>
        </p:nvSpPr>
        <p:spPr>
          <a:xfrm rot="1521054">
            <a:off x="6620201" y="1169457"/>
            <a:ext cx="16786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I </a:t>
            </a:r>
            <a:r>
              <a:rPr lang="en-US" sz="1400" b="1" kern="0" dirty="0">
                <a:solidFill>
                  <a:sysClr val="windowText" lastClr="000000"/>
                </a:solidFill>
              </a:rPr>
              <a:t>scale</a:t>
            </a:r>
            <a:r>
              <a:rPr lang="en-US" sz="1400" kern="0" dirty="0">
                <a:solidFill>
                  <a:sysClr val="windowText" lastClr="000000"/>
                </a:solidFill>
              </a:rPr>
              <a:t> my app?</a:t>
            </a:r>
          </a:p>
        </p:txBody>
      </p:sp>
      <p:sp>
        <p:nvSpPr>
          <p:cNvPr id="30" name="TextBox 29"/>
          <p:cNvSpPr txBox="1"/>
          <p:nvPr/>
        </p:nvSpPr>
        <p:spPr>
          <a:xfrm rot="20076942">
            <a:off x="8273261" y="576210"/>
            <a:ext cx="23647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What happens in case of</a:t>
            </a:r>
          </a:p>
          <a:p>
            <a:pPr defTabSz="896386">
              <a:defRPr/>
            </a:pPr>
            <a:r>
              <a:rPr lang="en-US" b="1" kern="0" dirty="0">
                <a:solidFill>
                  <a:sysClr val="windowText" lastClr="000000"/>
                </a:solidFill>
              </a:rPr>
              <a:t>server</a:t>
            </a:r>
            <a:r>
              <a:rPr lang="en-US" kern="0" dirty="0">
                <a:solidFill>
                  <a:sysClr val="windowText" lastClr="000000"/>
                </a:solidFill>
              </a:rPr>
              <a:t> </a:t>
            </a:r>
            <a:r>
              <a:rPr lang="en-US" b="1" kern="0" dirty="0">
                <a:solidFill>
                  <a:sysClr val="windowText" lastClr="000000"/>
                </a:solidFill>
              </a:rPr>
              <a:t>hardware</a:t>
            </a:r>
            <a:r>
              <a:rPr lang="en-US" kern="0" dirty="0">
                <a:solidFill>
                  <a:sysClr val="windowText" lastClr="000000"/>
                </a:solidFill>
              </a:rPr>
              <a:t> </a:t>
            </a:r>
            <a:r>
              <a:rPr lang="en-US" sz="1400" kern="0" dirty="0">
                <a:solidFill>
                  <a:sysClr val="windowText" lastClr="000000"/>
                </a:solidFill>
              </a:rPr>
              <a:t>failure?</a:t>
            </a:r>
          </a:p>
        </p:txBody>
      </p:sp>
      <p:sp>
        <p:nvSpPr>
          <p:cNvPr id="32" name="TextBox 31"/>
          <p:cNvSpPr txBox="1"/>
          <p:nvPr/>
        </p:nvSpPr>
        <p:spPr>
          <a:xfrm rot="19340843">
            <a:off x="9278949" y="5376784"/>
            <a:ext cx="18101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can I dynamically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 configure my app?</a:t>
            </a:r>
          </a:p>
        </p:txBody>
      </p:sp>
      <p:sp>
        <p:nvSpPr>
          <p:cNvPr id="33" name="TextBox 32"/>
          <p:cNvSpPr txBox="1"/>
          <p:nvPr/>
        </p:nvSpPr>
        <p:spPr>
          <a:xfrm rot="1660797">
            <a:off x="2789459" y="2018651"/>
            <a:ext cx="13885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Who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monitors</a:t>
            </a:r>
            <a:r>
              <a:rPr lang="en-US" sz="1400" kern="0" dirty="0">
                <a:solidFill>
                  <a:sysClr val="windowText" lastClr="000000"/>
                </a:solidFill>
              </a:rPr>
              <a:t> 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my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Servers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34" name="TextBox 33"/>
          <p:cNvSpPr txBox="1"/>
          <p:nvPr/>
        </p:nvSpPr>
        <p:spPr>
          <a:xfrm rot="20084240">
            <a:off x="6224750" y="2283620"/>
            <a:ext cx="13885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Who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monitors</a:t>
            </a:r>
            <a:r>
              <a:rPr lang="en-US" sz="1400" kern="0" dirty="0">
                <a:solidFill>
                  <a:sysClr val="windowText" lastClr="000000"/>
                </a:solidFill>
              </a:rPr>
              <a:t> 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my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App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16330804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75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5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325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3750"/>
                            </p:stCondLst>
                            <p:childTnLst>
                              <p:par>
                                <p:cTn id="8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4250"/>
                            </p:stCondLst>
                            <p:childTnLst>
                              <p:par>
                                <p:cTn id="91" presetID="9" presetClass="emph" presetSubtype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2" dur="5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93" dur="5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5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96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8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99" dur="indefinite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01" dur="indefinit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02" dur="indefinite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04" dur="indefinit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05" dur="indefinite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07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08" dur="indefinite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  <p:bldP spid="12" grpId="0" animBg="1"/>
      <p:bldP spid="4" grpId="0"/>
      <p:bldP spid="9" grpId="0"/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24" grpId="0"/>
      <p:bldP spid="25" grpId="0"/>
      <p:bldP spid="26" grpId="0"/>
      <p:bldP spid="27" grpId="0"/>
      <p:bldP spid="28" grpId="0"/>
      <p:bldP spid="29" grpId="0"/>
      <p:bldP spid="30" grpId="0"/>
      <p:bldP spid="32" grpId="0"/>
      <p:bldP spid="33" grpId="0"/>
      <p:bldP spid="3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/>
          <p:cNvGrpSpPr/>
          <p:nvPr/>
        </p:nvGrpSpPr>
        <p:grpSpPr>
          <a:xfrm>
            <a:off x="3859127" y="4836716"/>
            <a:ext cx="2925352" cy="2171180"/>
            <a:chOff x="320829" y="2244419"/>
            <a:chExt cx="3298439" cy="2560320"/>
          </a:xfrm>
        </p:grpSpPr>
        <p:sp>
          <p:nvSpPr>
            <p:cNvPr id="36" name="Freeform 7"/>
            <p:cNvSpPr>
              <a:spLocks/>
            </p:cNvSpPr>
            <p:nvPr/>
          </p:nvSpPr>
          <p:spPr bwMode="auto">
            <a:xfrm>
              <a:off x="320829" y="2244419"/>
              <a:ext cx="3298439" cy="2290869"/>
            </a:xfrm>
            <a:custGeom>
              <a:avLst/>
              <a:gdLst>
                <a:gd name="T0" fmla="*/ 462 w 550"/>
                <a:gd name="T1" fmla="*/ 159 h 362"/>
                <a:gd name="T2" fmla="*/ 462 w 550"/>
                <a:gd name="T3" fmla="*/ 152 h 362"/>
                <a:gd name="T4" fmla="*/ 311 w 550"/>
                <a:gd name="T5" fmla="*/ 0 h 362"/>
                <a:gd name="T6" fmla="*/ 184 w 550"/>
                <a:gd name="T7" fmla="*/ 68 h 362"/>
                <a:gd name="T8" fmla="*/ 143 w 550"/>
                <a:gd name="T9" fmla="*/ 57 h 362"/>
                <a:gd name="T10" fmla="*/ 94 w 550"/>
                <a:gd name="T11" fmla="*/ 72 h 362"/>
                <a:gd name="T12" fmla="*/ 55 w 550"/>
                <a:gd name="T13" fmla="*/ 143 h 362"/>
                <a:gd name="T14" fmla="*/ 0 w 550"/>
                <a:gd name="T15" fmla="*/ 243 h 362"/>
                <a:gd name="T16" fmla="*/ 106 w 550"/>
                <a:gd name="T17" fmla="*/ 362 h 362"/>
                <a:gd name="T18" fmla="*/ 119 w 550"/>
                <a:gd name="T19" fmla="*/ 362 h 362"/>
                <a:gd name="T20" fmla="*/ 131 w 550"/>
                <a:gd name="T21" fmla="*/ 362 h 362"/>
                <a:gd name="T22" fmla="*/ 379 w 550"/>
                <a:gd name="T23" fmla="*/ 362 h 362"/>
                <a:gd name="T24" fmla="*/ 384 w 550"/>
                <a:gd name="T25" fmla="*/ 362 h 362"/>
                <a:gd name="T26" fmla="*/ 390 w 550"/>
                <a:gd name="T27" fmla="*/ 362 h 362"/>
                <a:gd name="T28" fmla="*/ 409 w 550"/>
                <a:gd name="T29" fmla="*/ 362 h 362"/>
                <a:gd name="T30" fmla="*/ 448 w 550"/>
                <a:gd name="T31" fmla="*/ 362 h 362"/>
                <a:gd name="T32" fmla="*/ 550 w 550"/>
                <a:gd name="T33" fmla="*/ 260 h 362"/>
                <a:gd name="T34" fmla="*/ 462 w 550"/>
                <a:gd name="T35" fmla="*/ 159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50" h="362">
                  <a:moveTo>
                    <a:pt x="462" y="159"/>
                  </a:moveTo>
                  <a:cubicBezTo>
                    <a:pt x="462" y="157"/>
                    <a:pt x="462" y="154"/>
                    <a:pt x="462" y="152"/>
                  </a:cubicBezTo>
                  <a:cubicBezTo>
                    <a:pt x="462" y="68"/>
                    <a:pt x="395" y="0"/>
                    <a:pt x="311" y="0"/>
                  </a:cubicBezTo>
                  <a:cubicBezTo>
                    <a:pt x="258" y="0"/>
                    <a:pt x="211" y="28"/>
                    <a:pt x="184" y="68"/>
                  </a:cubicBezTo>
                  <a:cubicBezTo>
                    <a:pt x="172" y="61"/>
                    <a:pt x="158" y="57"/>
                    <a:pt x="143" y="57"/>
                  </a:cubicBezTo>
                  <a:cubicBezTo>
                    <a:pt x="124" y="57"/>
                    <a:pt x="108" y="62"/>
                    <a:pt x="94" y="72"/>
                  </a:cubicBezTo>
                  <a:cubicBezTo>
                    <a:pt x="70" y="87"/>
                    <a:pt x="55" y="113"/>
                    <a:pt x="55" y="143"/>
                  </a:cubicBezTo>
                  <a:cubicBezTo>
                    <a:pt x="22" y="164"/>
                    <a:pt x="0" y="201"/>
                    <a:pt x="0" y="243"/>
                  </a:cubicBezTo>
                  <a:cubicBezTo>
                    <a:pt x="0" y="305"/>
                    <a:pt x="46" y="355"/>
                    <a:pt x="106" y="362"/>
                  </a:cubicBezTo>
                  <a:cubicBezTo>
                    <a:pt x="110" y="362"/>
                    <a:pt x="115" y="362"/>
                    <a:pt x="119" y="362"/>
                  </a:cubicBezTo>
                  <a:cubicBezTo>
                    <a:pt x="123" y="362"/>
                    <a:pt x="127" y="362"/>
                    <a:pt x="131" y="362"/>
                  </a:cubicBezTo>
                  <a:cubicBezTo>
                    <a:pt x="187" y="362"/>
                    <a:pt x="318" y="362"/>
                    <a:pt x="379" y="362"/>
                  </a:cubicBezTo>
                  <a:cubicBezTo>
                    <a:pt x="381" y="362"/>
                    <a:pt x="383" y="362"/>
                    <a:pt x="384" y="362"/>
                  </a:cubicBezTo>
                  <a:cubicBezTo>
                    <a:pt x="390" y="362"/>
                    <a:pt x="390" y="362"/>
                    <a:pt x="390" y="362"/>
                  </a:cubicBezTo>
                  <a:cubicBezTo>
                    <a:pt x="394" y="362"/>
                    <a:pt x="403" y="362"/>
                    <a:pt x="409" y="362"/>
                  </a:cubicBezTo>
                  <a:cubicBezTo>
                    <a:pt x="448" y="362"/>
                    <a:pt x="448" y="362"/>
                    <a:pt x="448" y="362"/>
                  </a:cubicBezTo>
                  <a:cubicBezTo>
                    <a:pt x="505" y="361"/>
                    <a:pt x="550" y="316"/>
                    <a:pt x="550" y="260"/>
                  </a:cubicBezTo>
                  <a:cubicBezTo>
                    <a:pt x="550" y="209"/>
                    <a:pt x="512" y="166"/>
                    <a:pt x="462" y="159"/>
                  </a:cubicBezTo>
                  <a:close/>
                </a:path>
              </a:pathLst>
            </a:cu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896386">
                <a:defRPr/>
              </a:pPr>
              <a:endParaRPr lang="en-US" kern="0">
                <a:solidFill>
                  <a:sysClr val="windowText" lastClr="000000"/>
                </a:solidFill>
              </a:endParaRPr>
            </a:p>
          </p:txBody>
        </p:sp>
        <p:pic>
          <p:nvPicPr>
            <p:cNvPr id="37" name="Picture 3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89889" y="2244419"/>
              <a:ext cx="2560320" cy="2560320"/>
            </a:xfrm>
            <a:prstGeom prst="rect">
              <a:avLst/>
            </a:prstGeom>
          </p:spPr>
        </p:pic>
      </p:grpSp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0" y="241300"/>
            <a:ext cx="10514013" cy="78898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Then came IaaS …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510" y="2036551"/>
            <a:ext cx="2559957" cy="2559957"/>
          </a:xfrm>
          <a:prstGeom prst="rect">
            <a:avLst/>
          </a:prstGeom>
        </p:spPr>
      </p:pic>
      <p:sp>
        <p:nvSpPr>
          <p:cNvPr id="7" name="Down Arrow 6"/>
          <p:cNvSpPr/>
          <p:nvPr/>
        </p:nvSpPr>
        <p:spPr bwMode="auto">
          <a:xfrm>
            <a:off x="4918952" y="4240624"/>
            <a:ext cx="543538" cy="855016"/>
          </a:xfrm>
          <a:prstGeom prst="down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1400" kern="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18531" y="1851911"/>
            <a:ext cx="2559957" cy="2559957"/>
          </a:xfrm>
          <a:prstGeom prst="rect">
            <a:avLst/>
          </a:prstGeom>
        </p:spPr>
      </p:pic>
      <p:sp>
        <p:nvSpPr>
          <p:cNvPr id="10" name="Down Arrow 9"/>
          <p:cNvSpPr/>
          <p:nvPr/>
        </p:nvSpPr>
        <p:spPr bwMode="auto">
          <a:xfrm rot="16200000">
            <a:off x="3364033" y="3005010"/>
            <a:ext cx="546333" cy="992317"/>
          </a:xfrm>
          <a:prstGeom prst="down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1400" kern="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59534" y="2126418"/>
            <a:ext cx="2559957" cy="2559957"/>
          </a:xfrm>
          <a:prstGeom prst="rect">
            <a:avLst/>
          </a:prstGeom>
        </p:spPr>
      </p:pic>
      <p:sp>
        <p:nvSpPr>
          <p:cNvPr id="12" name="Down Arrow 11"/>
          <p:cNvSpPr/>
          <p:nvPr/>
        </p:nvSpPr>
        <p:spPr bwMode="auto">
          <a:xfrm rot="5400000">
            <a:off x="6535297" y="3005010"/>
            <a:ext cx="546333" cy="992317"/>
          </a:xfrm>
          <a:prstGeom prst="down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1400" kern="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 rot="1213459">
            <a:off x="1852822" y="5120105"/>
            <a:ext cx="17844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600" kern="0" dirty="0">
                <a:solidFill>
                  <a:sysClr val="windowText" lastClr="000000"/>
                </a:solidFill>
              </a:rPr>
              <a:t>How many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servers </a:t>
            </a:r>
          </a:p>
          <a:p>
            <a:pPr defTabSz="896386">
              <a:defRPr/>
            </a:pPr>
            <a:r>
              <a:rPr lang="en-US" sz="1600" kern="0" dirty="0">
                <a:solidFill>
                  <a:sysClr val="windowText" lastClr="000000"/>
                </a:solidFill>
              </a:rPr>
              <a:t>do I need?</a:t>
            </a:r>
          </a:p>
        </p:txBody>
      </p:sp>
      <p:sp>
        <p:nvSpPr>
          <p:cNvPr id="9" name="TextBox 8"/>
          <p:cNvSpPr txBox="1"/>
          <p:nvPr/>
        </p:nvSpPr>
        <p:spPr>
          <a:xfrm rot="20225231">
            <a:off x="7638500" y="4671011"/>
            <a:ext cx="18854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Which OS should I use?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183756" y="6075163"/>
            <a:ext cx="18806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often should 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I </a:t>
            </a:r>
            <a:r>
              <a:rPr lang="en-US" b="1" kern="0" dirty="0">
                <a:solidFill>
                  <a:sysClr val="windowText" lastClr="000000"/>
                </a:solidFill>
              </a:rPr>
              <a:t>patch</a:t>
            </a:r>
            <a:r>
              <a:rPr lang="en-US" sz="1400" kern="0" dirty="0">
                <a:solidFill>
                  <a:sysClr val="windowText" lastClr="000000"/>
                </a:solidFill>
              </a:rPr>
              <a:t> my </a:t>
            </a:r>
            <a:r>
              <a:rPr lang="en-US" b="1" kern="0" dirty="0">
                <a:solidFill>
                  <a:sysClr val="windowText" lastClr="000000"/>
                </a:solidFill>
              </a:rPr>
              <a:t>servers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14" name="TextBox 13"/>
          <p:cNvSpPr txBox="1"/>
          <p:nvPr/>
        </p:nvSpPr>
        <p:spPr>
          <a:xfrm rot="20412266">
            <a:off x="2768529" y="4261699"/>
            <a:ext cx="18549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What size of </a:t>
            </a:r>
            <a:r>
              <a:rPr lang="en-US" b="1" kern="0" dirty="0">
                <a:solidFill>
                  <a:sysClr val="windowText" lastClr="000000"/>
                </a:solidFill>
              </a:rPr>
              <a:t>servers</a:t>
            </a:r>
            <a:r>
              <a:rPr lang="en-US" sz="1400" kern="0" dirty="0">
                <a:solidFill>
                  <a:sysClr val="windowText" lastClr="000000"/>
                </a:solidFill>
              </a:rPr>
              <a:t> 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should I </a:t>
            </a:r>
            <a:r>
              <a:rPr lang="en-US" b="1" kern="0" dirty="0">
                <a:solidFill>
                  <a:sysClr val="windowText" lastClr="000000"/>
                </a:solidFill>
              </a:rPr>
              <a:t>buy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  <a:endParaRPr lang="en-US" kern="0" dirty="0">
              <a:solidFill>
                <a:sysClr val="windowText" lastClr="000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 rot="1233718">
            <a:off x="9799242" y="2674679"/>
            <a:ext cx="21371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often should I backup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 my </a:t>
            </a:r>
            <a:r>
              <a:rPr lang="en-US" sz="1400" b="1" kern="0" dirty="0">
                <a:solidFill>
                  <a:sysClr val="windowText" lastClr="000000"/>
                </a:solidFill>
              </a:rPr>
              <a:t>server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948056" y="1328371"/>
            <a:ext cx="30075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can I increase </a:t>
            </a:r>
            <a:r>
              <a:rPr lang="en-US" sz="1400" b="1" kern="0" dirty="0">
                <a:solidFill>
                  <a:sysClr val="windowText" lastClr="000000"/>
                </a:solidFill>
              </a:rPr>
              <a:t>server</a:t>
            </a:r>
            <a:r>
              <a:rPr lang="en-US" sz="1400" kern="0" dirty="0">
                <a:solidFill>
                  <a:sysClr val="windowText" lastClr="000000"/>
                </a:solidFill>
              </a:rPr>
              <a:t> </a:t>
            </a:r>
            <a:r>
              <a:rPr lang="en-US" sz="1600" kern="0" dirty="0">
                <a:solidFill>
                  <a:sysClr val="windowText" lastClr="000000"/>
                </a:solidFill>
              </a:rPr>
              <a:t>utilization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378488" y="1711601"/>
            <a:ext cx="3324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I </a:t>
            </a:r>
            <a:r>
              <a:rPr lang="en-US" b="1" kern="0" dirty="0">
                <a:solidFill>
                  <a:sysClr val="windowText" lastClr="000000"/>
                </a:solidFill>
              </a:rPr>
              <a:t>deploy</a:t>
            </a:r>
            <a:r>
              <a:rPr lang="en-US" sz="1400" kern="0" dirty="0">
                <a:solidFill>
                  <a:sysClr val="windowText" lastClr="000000"/>
                </a:solidFill>
              </a:rPr>
              <a:t> new </a:t>
            </a:r>
            <a:r>
              <a:rPr lang="en-US" b="1" kern="0" dirty="0">
                <a:solidFill>
                  <a:sysClr val="windowText" lastClr="000000"/>
                </a:solidFill>
              </a:rPr>
              <a:t>code</a:t>
            </a:r>
            <a:r>
              <a:rPr lang="en-US" sz="1400" kern="0" dirty="0">
                <a:solidFill>
                  <a:sysClr val="windowText" lastClr="000000"/>
                </a:solidFill>
              </a:rPr>
              <a:t> to my </a:t>
            </a:r>
            <a:r>
              <a:rPr lang="en-US" b="1" kern="0" dirty="0">
                <a:solidFill>
                  <a:sysClr val="windowText" lastClr="000000"/>
                </a:solidFill>
              </a:rPr>
              <a:t>server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670613" y="1115897"/>
            <a:ext cx="18918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Which packages should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 be on my </a:t>
            </a:r>
            <a:r>
              <a:rPr lang="en-US" sz="1400" b="1" kern="0" dirty="0">
                <a:solidFill>
                  <a:sysClr val="windowText" lastClr="000000"/>
                </a:solidFill>
              </a:rPr>
              <a:t>server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79354" y="5937515"/>
            <a:ext cx="3767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It takes how long to </a:t>
            </a:r>
            <a:r>
              <a:rPr lang="en-US" b="1" kern="0" dirty="0">
                <a:solidFill>
                  <a:sysClr val="windowText" lastClr="000000"/>
                </a:solidFill>
              </a:rPr>
              <a:t>provision</a:t>
            </a:r>
            <a:r>
              <a:rPr lang="en-US" kern="0" dirty="0">
                <a:solidFill>
                  <a:sysClr val="windowText" lastClr="000000"/>
                </a:solidFill>
              </a:rPr>
              <a:t> </a:t>
            </a:r>
            <a:r>
              <a:rPr lang="en-US" sz="1400" kern="0" dirty="0">
                <a:solidFill>
                  <a:sysClr val="windowText" lastClr="000000"/>
                </a:solidFill>
              </a:rPr>
              <a:t>a new </a:t>
            </a:r>
            <a:r>
              <a:rPr lang="en-US" b="1" kern="0" dirty="0">
                <a:solidFill>
                  <a:sysClr val="windowText" lastClr="000000"/>
                </a:solidFill>
              </a:rPr>
              <a:t>server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20" name="TextBox 19"/>
          <p:cNvSpPr txBox="1"/>
          <p:nvPr/>
        </p:nvSpPr>
        <p:spPr>
          <a:xfrm rot="2037234">
            <a:off x="9956712" y="4292959"/>
            <a:ext cx="15536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Are my </a:t>
            </a:r>
            <a:r>
              <a:rPr lang="en-US" sz="1400" b="1" kern="0" dirty="0">
                <a:solidFill>
                  <a:sysClr val="windowText" lastClr="000000"/>
                </a:solidFill>
              </a:rPr>
              <a:t>server</a:t>
            </a:r>
            <a:r>
              <a:rPr lang="en-US" sz="1400" kern="0" dirty="0">
                <a:solidFill>
                  <a:sysClr val="windowText" lastClr="000000"/>
                </a:solidFill>
              </a:rPr>
              <a:t> in a 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secure location?</a:t>
            </a:r>
          </a:p>
        </p:txBody>
      </p:sp>
      <p:sp>
        <p:nvSpPr>
          <p:cNvPr id="21" name="TextBox 20"/>
          <p:cNvSpPr txBox="1"/>
          <p:nvPr/>
        </p:nvSpPr>
        <p:spPr>
          <a:xfrm rot="19340843">
            <a:off x="8408753" y="5205181"/>
            <a:ext cx="17139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What happens if the 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power goes out?</a:t>
            </a:r>
          </a:p>
        </p:txBody>
      </p:sp>
      <p:sp>
        <p:nvSpPr>
          <p:cNvPr id="22" name="TextBox 21"/>
          <p:cNvSpPr txBox="1"/>
          <p:nvPr/>
        </p:nvSpPr>
        <p:spPr>
          <a:xfrm rot="19484879">
            <a:off x="166802" y="4651775"/>
            <a:ext cx="17764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Do I need secondary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 network connection?</a:t>
            </a:r>
          </a:p>
        </p:txBody>
      </p:sp>
      <p:sp>
        <p:nvSpPr>
          <p:cNvPr id="24" name="TextBox 23"/>
          <p:cNvSpPr txBox="1"/>
          <p:nvPr/>
        </p:nvSpPr>
        <p:spPr>
          <a:xfrm rot="19326110">
            <a:off x="4744154" y="745983"/>
            <a:ext cx="246734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What is the right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size</a:t>
            </a:r>
            <a:r>
              <a:rPr lang="en-US" sz="1400" kern="0" dirty="0">
                <a:solidFill>
                  <a:sysClr val="windowText" lastClr="000000"/>
                </a:solidFill>
              </a:rPr>
              <a:t> of </a:t>
            </a:r>
          </a:p>
          <a:p>
            <a:pPr defTabSz="896386">
              <a:defRPr/>
            </a:pPr>
            <a:r>
              <a:rPr lang="en-US" sz="1400" b="1" kern="0" dirty="0">
                <a:solidFill>
                  <a:sysClr val="windowText" lastClr="000000"/>
                </a:solidFill>
              </a:rPr>
              <a:t>servers </a:t>
            </a:r>
            <a:r>
              <a:rPr lang="en-US" sz="1400" kern="0" dirty="0">
                <a:solidFill>
                  <a:sysClr val="windowText" lastClr="000000"/>
                </a:solidFill>
              </a:rPr>
              <a:t>for my business needs?</a:t>
            </a:r>
          </a:p>
        </p:txBody>
      </p:sp>
      <p:sp>
        <p:nvSpPr>
          <p:cNvPr id="25" name="TextBox 24"/>
          <p:cNvSpPr txBox="1"/>
          <p:nvPr/>
        </p:nvSpPr>
        <p:spPr>
          <a:xfrm rot="1905805">
            <a:off x="5755146" y="4353032"/>
            <a:ext cx="19223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Who has </a:t>
            </a:r>
            <a:r>
              <a:rPr lang="en-US" b="1" kern="0" dirty="0">
                <a:solidFill>
                  <a:sysClr val="windowText" lastClr="000000"/>
                </a:solidFill>
              </a:rPr>
              <a:t>physical</a:t>
            </a:r>
            <a:r>
              <a:rPr lang="en-US" sz="1400" kern="0" dirty="0">
                <a:solidFill>
                  <a:sysClr val="windowText" lastClr="000000"/>
                </a:solidFill>
              </a:rPr>
              <a:t> 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access to my </a:t>
            </a:r>
            <a:r>
              <a:rPr lang="en-US" b="1" kern="0" dirty="0">
                <a:solidFill>
                  <a:sysClr val="windowText" lastClr="000000"/>
                </a:solidFill>
              </a:rPr>
              <a:t>servers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26" name="TextBox 25"/>
          <p:cNvSpPr txBox="1"/>
          <p:nvPr/>
        </p:nvSpPr>
        <p:spPr>
          <a:xfrm rot="19699786">
            <a:off x="6355074" y="5696669"/>
            <a:ext cx="1423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Do I need a UPS?</a:t>
            </a:r>
          </a:p>
        </p:txBody>
      </p:sp>
      <p:sp>
        <p:nvSpPr>
          <p:cNvPr id="27" name="TextBox 26"/>
          <p:cNvSpPr txBox="1"/>
          <p:nvPr/>
        </p:nvSpPr>
        <p:spPr>
          <a:xfrm rot="20103308">
            <a:off x="291280" y="1734733"/>
            <a:ext cx="17379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What media should I 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use to keep backup?</a:t>
            </a:r>
          </a:p>
        </p:txBody>
      </p:sp>
      <p:sp>
        <p:nvSpPr>
          <p:cNvPr id="28" name="TextBox 27"/>
          <p:cNvSpPr txBox="1"/>
          <p:nvPr/>
        </p:nvSpPr>
        <p:spPr>
          <a:xfrm rot="1603857">
            <a:off x="9917637" y="3592271"/>
            <a:ext cx="23658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What storage I need to use?</a:t>
            </a:r>
          </a:p>
        </p:txBody>
      </p:sp>
      <p:sp>
        <p:nvSpPr>
          <p:cNvPr id="29" name="TextBox 28"/>
          <p:cNvSpPr txBox="1"/>
          <p:nvPr/>
        </p:nvSpPr>
        <p:spPr>
          <a:xfrm rot="1521054">
            <a:off x="6620201" y="1169457"/>
            <a:ext cx="16786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I </a:t>
            </a:r>
            <a:r>
              <a:rPr lang="en-US" sz="1400" b="1" kern="0" dirty="0">
                <a:solidFill>
                  <a:sysClr val="windowText" lastClr="000000"/>
                </a:solidFill>
              </a:rPr>
              <a:t>scale</a:t>
            </a:r>
            <a:r>
              <a:rPr lang="en-US" sz="1400" kern="0" dirty="0">
                <a:solidFill>
                  <a:sysClr val="windowText" lastClr="000000"/>
                </a:solidFill>
              </a:rPr>
              <a:t> my app?</a:t>
            </a:r>
          </a:p>
        </p:txBody>
      </p:sp>
      <p:sp>
        <p:nvSpPr>
          <p:cNvPr id="30" name="TextBox 29"/>
          <p:cNvSpPr txBox="1"/>
          <p:nvPr/>
        </p:nvSpPr>
        <p:spPr>
          <a:xfrm rot="20076942">
            <a:off x="8273261" y="576210"/>
            <a:ext cx="23647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What happens in case of</a:t>
            </a:r>
          </a:p>
          <a:p>
            <a:pPr defTabSz="896386">
              <a:defRPr/>
            </a:pPr>
            <a:r>
              <a:rPr lang="en-US" b="1" kern="0" dirty="0">
                <a:solidFill>
                  <a:sysClr val="windowText" lastClr="000000"/>
                </a:solidFill>
              </a:rPr>
              <a:t>server</a:t>
            </a:r>
            <a:r>
              <a:rPr lang="en-US" kern="0" dirty="0">
                <a:solidFill>
                  <a:sysClr val="windowText" lastClr="000000"/>
                </a:solidFill>
              </a:rPr>
              <a:t> </a:t>
            </a:r>
            <a:r>
              <a:rPr lang="en-US" b="1" kern="0" dirty="0">
                <a:solidFill>
                  <a:sysClr val="windowText" lastClr="000000"/>
                </a:solidFill>
              </a:rPr>
              <a:t>hardware</a:t>
            </a:r>
            <a:r>
              <a:rPr lang="en-US" kern="0" dirty="0">
                <a:solidFill>
                  <a:sysClr val="windowText" lastClr="000000"/>
                </a:solidFill>
              </a:rPr>
              <a:t> </a:t>
            </a:r>
            <a:r>
              <a:rPr lang="en-US" sz="1400" kern="0" dirty="0">
                <a:solidFill>
                  <a:sysClr val="windowText" lastClr="000000"/>
                </a:solidFill>
              </a:rPr>
              <a:t>failure?</a:t>
            </a:r>
          </a:p>
        </p:txBody>
      </p:sp>
      <p:sp>
        <p:nvSpPr>
          <p:cNvPr id="32" name="TextBox 31"/>
          <p:cNvSpPr txBox="1"/>
          <p:nvPr/>
        </p:nvSpPr>
        <p:spPr>
          <a:xfrm rot="19340843">
            <a:off x="9278949" y="5376784"/>
            <a:ext cx="18101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can I dynamically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 configure my app?</a:t>
            </a:r>
          </a:p>
        </p:txBody>
      </p:sp>
      <p:sp>
        <p:nvSpPr>
          <p:cNvPr id="33" name="TextBox 32"/>
          <p:cNvSpPr txBox="1"/>
          <p:nvPr/>
        </p:nvSpPr>
        <p:spPr>
          <a:xfrm rot="1660797">
            <a:off x="2789459" y="2018651"/>
            <a:ext cx="13885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Who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monitors</a:t>
            </a:r>
            <a:r>
              <a:rPr lang="en-US" sz="1400" kern="0" dirty="0">
                <a:solidFill>
                  <a:sysClr val="windowText" lastClr="000000"/>
                </a:solidFill>
              </a:rPr>
              <a:t> 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my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Servers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34" name="TextBox 33"/>
          <p:cNvSpPr txBox="1"/>
          <p:nvPr/>
        </p:nvSpPr>
        <p:spPr>
          <a:xfrm rot="20084240">
            <a:off x="6224750" y="2283620"/>
            <a:ext cx="13885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Who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monitors</a:t>
            </a:r>
            <a:r>
              <a:rPr lang="en-US" sz="1400" kern="0" dirty="0">
                <a:solidFill>
                  <a:sysClr val="windowText" lastClr="000000"/>
                </a:solidFill>
              </a:rPr>
              <a:t> 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my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App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37080307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" dur="2000" fill="hold"/>
                                        <p:tgtEl>
                                          <p:spTgt spid="19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2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500"/>
                            </p:stCondLst>
                            <p:childTnLst>
                              <p:par>
                                <p:cTn id="20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0"/>
                            </p:stCondLst>
                            <p:childTnLst>
                              <p:par>
                                <p:cTn id="24" presetID="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5" dur="2000" fill="hold"/>
                                        <p:tgtEl>
                                          <p:spTgt spid="30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7000"/>
                            </p:stCondLst>
                            <p:childTnLst>
                              <p:par>
                                <p:cTn id="27" presetID="2" presetClass="exit" presetSubtype="1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7500"/>
                            </p:stCondLst>
                            <p:childTnLst>
                              <p:par>
                                <p:cTn id="32" presetID="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3" dur="2000" fill="hold"/>
                                        <p:tgtEl>
                                          <p:spTgt spid="20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34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5" dur="2000" fill="hold"/>
                                        <p:tgtEl>
                                          <p:spTgt spid="2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9500"/>
                            </p:stCondLst>
                            <p:childTnLst>
                              <p:par>
                                <p:cTn id="37" presetID="2" presetClass="exit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000"/>
                            </p:stCondLst>
                            <p:childTnLst>
                              <p:par>
                                <p:cTn id="45" presetID="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6" dur="2000" fill="hold"/>
                                        <p:tgtEl>
                                          <p:spTgt spid="27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2000"/>
                            </p:stCondLst>
                            <p:childTnLst>
                              <p:par>
                                <p:cTn id="48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2500"/>
                            </p:stCondLst>
                            <p:childTnLst>
                              <p:par>
                                <p:cTn id="52" presetID="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3" dur="2000" fill="hold"/>
                                        <p:tgtEl>
                                          <p:spTgt spid="3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4500"/>
                            </p:stCondLst>
                            <p:childTnLst>
                              <p:par>
                                <p:cTn id="55" presetID="2" presetClass="exit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6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5000"/>
                            </p:stCondLst>
                            <p:childTnLst>
                              <p:par>
                                <p:cTn id="60" presetID="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1" dur="2000" fill="hold"/>
                                        <p:tgtEl>
                                          <p:spTgt spid="2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62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3" dur="2000" fill="hold"/>
                                        <p:tgtEl>
                                          <p:spTgt spid="21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64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5" dur="2000" fill="hold"/>
                                        <p:tgtEl>
                                          <p:spTgt spid="2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66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7" dur="2000" fill="hold"/>
                                        <p:tgtEl>
                                          <p:spTgt spid="2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7000"/>
                            </p:stCondLst>
                            <p:childTnLst>
                              <p:par>
                                <p:cTn id="69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4" grpId="1"/>
      <p:bldP spid="19" grpId="0"/>
      <p:bldP spid="19" grpId="1"/>
      <p:bldP spid="20" grpId="0"/>
      <p:bldP spid="20" grpId="1"/>
      <p:bldP spid="21" grpId="0"/>
      <p:bldP spid="21" grpId="1"/>
      <p:bldP spid="22" grpId="0"/>
      <p:bldP spid="22" grpId="1"/>
      <p:bldP spid="25" grpId="0"/>
      <p:bldP spid="25" grpId="1"/>
      <p:bldP spid="26" grpId="0"/>
      <p:bldP spid="26" grpId="1"/>
      <p:bldP spid="27" grpId="0"/>
      <p:bldP spid="27" grpId="1"/>
      <p:bldP spid="28" grpId="0"/>
      <p:bldP spid="28" grpId="1"/>
      <p:bldP spid="30" grpId="0"/>
      <p:bldP spid="30" grpId="1"/>
      <p:bldP spid="33" grpId="0"/>
      <p:bldP spid="33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Freeform 7"/>
          <p:cNvSpPr>
            <a:spLocks/>
          </p:cNvSpPr>
          <p:nvPr/>
        </p:nvSpPr>
        <p:spPr bwMode="auto">
          <a:xfrm>
            <a:off x="3859127" y="4836716"/>
            <a:ext cx="2925352" cy="1942682"/>
          </a:xfrm>
          <a:custGeom>
            <a:avLst/>
            <a:gdLst>
              <a:gd name="T0" fmla="*/ 462 w 550"/>
              <a:gd name="T1" fmla="*/ 159 h 362"/>
              <a:gd name="T2" fmla="*/ 462 w 550"/>
              <a:gd name="T3" fmla="*/ 152 h 362"/>
              <a:gd name="T4" fmla="*/ 311 w 550"/>
              <a:gd name="T5" fmla="*/ 0 h 362"/>
              <a:gd name="T6" fmla="*/ 184 w 550"/>
              <a:gd name="T7" fmla="*/ 68 h 362"/>
              <a:gd name="T8" fmla="*/ 143 w 550"/>
              <a:gd name="T9" fmla="*/ 57 h 362"/>
              <a:gd name="T10" fmla="*/ 94 w 550"/>
              <a:gd name="T11" fmla="*/ 72 h 362"/>
              <a:gd name="T12" fmla="*/ 55 w 550"/>
              <a:gd name="T13" fmla="*/ 143 h 362"/>
              <a:gd name="T14" fmla="*/ 0 w 550"/>
              <a:gd name="T15" fmla="*/ 243 h 362"/>
              <a:gd name="T16" fmla="*/ 106 w 550"/>
              <a:gd name="T17" fmla="*/ 362 h 362"/>
              <a:gd name="T18" fmla="*/ 119 w 550"/>
              <a:gd name="T19" fmla="*/ 362 h 362"/>
              <a:gd name="T20" fmla="*/ 131 w 550"/>
              <a:gd name="T21" fmla="*/ 362 h 362"/>
              <a:gd name="T22" fmla="*/ 379 w 550"/>
              <a:gd name="T23" fmla="*/ 362 h 362"/>
              <a:gd name="T24" fmla="*/ 384 w 550"/>
              <a:gd name="T25" fmla="*/ 362 h 362"/>
              <a:gd name="T26" fmla="*/ 390 w 550"/>
              <a:gd name="T27" fmla="*/ 362 h 362"/>
              <a:gd name="T28" fmla="*/ 409 w 550"/>
              <a:gd name="T29" fmla="*/ 362 h 362"/>
              <a:gd name="T30" fmla="*/ 448 w 550"/>
              <a:gd name="T31" fmla="*/ 362 h 362"/>
              <a:gd name="T32" fmla="*/ 550 w 550"/>
              <a:gd name="T33" fmla="*/ 260 h 362"/>
              <a:gd name="T34" fmla="*/ 462 w 550"/>
              <a:gd name="T35" fmla="*/ 159 h 3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550" h="362">
                <a:moveTo>
                  <a:pt x="462" y="159"/>
                </a:moveTo>
                <a:cubicBezTo>
                  <a:pt x="462" y="157"/>
                  <a:pt x="462" y="154"/>
                  <a:pt x="462" y="152"/>
                </a:cubicBezTo>
                <a:cubicBezTo>
                  <a:pt x="462" y="68"/>
                  <a:pt x="395" y="0"/>
                  <a:pt x="311" y="0"/>
                </a:cubicBezTo>
                <a:cubicBezTo>
                  <a:pt x="258" y="0"/>
                  <a:pt x="211" y="28"/>
                  <a:pt x="184" y="68"/>
                </a:cubicBezTo>
                <a:cubicBezTo>
                  <a:pt x="172" y="61"/>
                  <a:pt x="158" y="57"/>
                  <a:pt x="143" y="57"/>
                </a:cubicBezTo>
                <a:cubicBezTo>
                  <a:pt x="124" y="57"/>
                  <a:pt x="108" y="62"/>
                  <a:pt x="94" y="72"/>
                </a:cubicBezTo>
                <a:cubicBezTo>
                  <a:pt x="70" y="87"/>
                  <a:pt x="55" y="113"/>
                  <a:pt x="55" y="143"/>
                </a:cubicBezTo>
                <a:cubicBezTo>
                  <a:pt x="22" y="164"/>
                  <a:pt x="0" y="201"/>
                  <a:pt x="0" y="243"/>
                </a:cubicBezTo>
                <a:cubicBezTo>
                  <a:pt x="0" y="305"/>
                  <a:pt x="46" y="355"/>
                  <a:pt x="106" y="362"/>
                </a:cubicBezTo>
                <a:cubicBezTo>
                  <a:pt x="110" y="362"/>
                  <a:pt x="115" y="362"/>
                  <a:pt x="119" y="362"/>
                </a:cubicBezTo>
                <a:cubicBezTo>
                  <a:pt x="123" y="362"/>
                  <a:pt x="127" y="362"/>
                  <a:pt x="131" y="362"/>
                </a:cubicBezTo>
                <a:cubicBezTo>
                  <a:pt x="187" y="362"/>
                  <a:pt x="318" y="362"/>
                  <a:pt x="379" y="362"/>
                </a:cubicBezTo>
                <a:cubicBezTo>
                  <a:pt x="381" y="362"/>
                  <a:pt x="383" y="362"/>
                  <a:pt x="384" y="362"/>
                </a:cubicBezTo>
                <a:cubicBezTo>
                  <a:pt x="390" y="362"/>
                  <a:pt x="390" y="362"/>
                  <a:pt x="390" y="362"/>
                </a:cubicBezTo>
                <a:cubicBezTo>
                  <a:pt x="394" y="362"/>
                  <a:pt x="403" y="362"/>
                  <a:pt x="409" y="362"/>
                </a:cubicBezTo>
                <a:cubicBezTo>
                  <a:pt x="448" y="362"/>
                  <a:pt x="448" y="362"/>
                  <a:pt x="448" y="362"/>
                </a:cubicBezTo>
                <a:cubicBezTo>
                  <a:pt x="505" y="361"/>
                  <a:pt x="550" y="316"/>
                  <a:pt x="550" y="260"/>
                </a:cubicBezTo>
                <a:cubicBezTo>
                  <a:pt x="550" y="209"/>
                  <a:pt x="512" y="166"/>
                  <a:pt x="462" y="159"/>
                </a:cubicBezTo>
                <a:close/>
              </a:path>
            </a:pathLst>
          </a:custGeom>
          <a:solidFill>
            <a:srgbClr val="00BC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/>
          <a:p>
            <a:pPr defTabSz="896386">
              <a:defRPr/>
            </a:pPr>
            <a:endParaRPr lang="en-US" kern="0">
              <a:solidFill>
                <a:sysClr val="windowText" lastClr="000000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0" y="241300"/>
            <a:ext cx="10514013" cy="78898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It is PaaS time?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8510" y="2036551"/>
            <a:ext cx="2559957" cy="2559957"/>
          </a:xfrm>
          <a:prstGeom prst="rect">
            <a:avLst/>
          </a:prstGeom>
        </p:spPr>
      </p:pic>
      <p:sp>
        <p:nvSpPr>
          <p:cNvPr id="7" name="Down Arrow 6"/>
          <p:cNvSpPr/>
          <p:nvPr/>
        </p:nvSpPr>
        <p:spPr bwMode="auto">
          <a:xfrm>
            <a:off x="4918952" y="4240624"/>
            <a:ext cx="543538" cy="855016"/>
          </a:xfrm>
          <a:prstGeom prst="down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1400" kern="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8531" y="1851911"/>
            <a:ext cx="2559957" cy="2559957"/>
          </a:xfrm>
          <a:prstGeom prst="rect">
            <a:avLst/>
          </a:prstGeom>
        </p:spPr>
      </p:pic>
      <p:sp>
        <p:nvSpPr>
          <p:cNvPr id="10" name="Down Arrow 9"/>
          <p:cNvSpPr/>
          <p:nvPr/>
        </p:nvSpPr>
        <p:spPr bwMode="auto">
          <a:xfrm rot="16200000">
            <a:off x="3364033" y="3005010"/>
            <a:ext cx="546333" cy="992317"/>
          </a:xfrm>
          <a:prstGeom prst="down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1400" kern="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59534" y="2126418"/>
            <a:ext cx="2559957" cy="2559957"/>
          </a:xfrm>
          <a:prstGeom prst="rect">
            <a:avLst/>
          </a:prstGeom>
        </p:spPr>
      </p:pic>
      <p:sp>
        <p:nvSpPr>
          <p:cNvPr id="12" name="Down Arrow 11"/>
          <p:cNvSpPr/>
          <p:nvPr/>
        </p:nvSpPr>
        <p:spPr bwMode="auto">
          <a:xfrm rot="5400000">
            <a:off x="6535297" y="3005010"/>
            <a:ext cx="546333" cy="992317"/>
          </a:xfrm>
          <a:prstGeom prst="down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1400" kern="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 rot="1213459">
            <a:off x="1852822" y="5120105"/>
            <a:ext cx="17844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600" kern="0" dirty="0">
                <a:solidFill>
                  <a:sysClr val="windowText" lastClr="000000"/>
                </a:solidFill>
              </a:rPr>
              <a:t>How many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servers </a:t>
            </a:r>
          </a:p>
          <a:p>
            <a:pPr defTabSz="896386">
              <a:defRPr/>
            </a:pPr>
            <a:r>
              <a:rPr lang="en-US" sz="1600" kern="0" dirty="0">
                <a:solidFill>
                  <a:sysClr val="windowText" lastClr="000000"/>
                </a:solidFill>
              </a:rPr>
              <a:t>do I need?</a:t>
            </a:r>
          </a:p>
        </p:txBody>
      </p:sp>
      <p:sp>
        <p:nvSpPr>
          <p:cNvPr id="9" name="TextBox 8"/>
          <p:cNvSpPr txBox="1"/>
          <p:nvPr/>
        </p:nvSpPr>
        <p:spPr>
          <a:xfrm rot="20225231">
            <a:off x="7638500" y="4671011"/>
            <a:ext cx="18854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Which OS should I use?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183756" y="6075163"/>
            <a:ext cx="18806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often should 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I </a:t>
            </a:r>
            <a:r>
              <a:rPr lang="en-US" b="1" kern="0" dirty="0">
                <a:solidFill>
                  <a:sysClr val="windowText" lastClr="000000"/>
                </a:solidFill>
              </a:rPr>
              <a:t>patch</a:t>
            </a:r>
            <a:r>
              <a:rPr lang="en-US" sz="1400" kern="0" dirty="0">
                <a:solidFill>
                  <a:sysClr val="windowText" lastClr="000000"/>
                </a:solidFill>
              </a:rPr>
              <a:t> my </a:t>
            </a:r>
            <a:r>
              <a:rPr lang="en-US" b="1" kern="0" dirty="0">
                <a:solidFill>
                  <a:sysClr val="windowText" lastClr="000000"/>
                </a:solidFill>
              </a:rPr>
              <a:t>servers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15" name="TextBox 14"/>
          <p:cNvSpPr txBox="1"/>
          <p:nvPr/>
        </p:nvSpPr>
        <p:spPr>
          <a:xfrm rot="1233718">
            <a:off x="9799242" y="2674679"/>
            <a:ext cx="21371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often should I backup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 my </a:t>
            </a:r>
            <a:r>
              <a:rPr lang="en-US" sz="1400" b="1" kern="0" dirty="0">
                <a:solidFill>
                  <a:sysClr val="windowText" lastClr="000000"/>
                </a:solidFill>
              </a:rPr>
              <a:t>server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948056" y="1328371"/>
            <a:ext cx="30075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can I increase </a:t>
            </a:r>
            <a:r>
              <a:rPr lang="en-US" sz="1400" b="1" kern="0" dirty="0">
                <a:solidFill>
                  <a:sysClr val="windowText" lastClr="000000"/>
                </a:solidFill>
              </a:rPr>
              <a:t>server</a:t>
            </a:r>
            <a:r>
              <a:rPr lang="en-US" sz="1400" kern="0" dirty="0">
                <a:solidFill>
                  <a:sysClr val="windowText" lastClr="000000"/>
                </a:solidFill>
              </a:rPr>
              <a:t> </a:t>
            </a:r>
            <a:r>
              <a:rPr lang="en-US" sz="1600" kern="0" dirty="0">
                <a:solidFill>
                  <a:sysClr val="windowText" lastClr="000000"/>
                </a:solidFill>
              </a:rPr>
              <a:t>utilization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378488" y="1711601"/>
            <a:ext cx="3324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I </a:t>
            </a:r>
            <a:r>
              <a:rPr lang="en-US" b="1" kern="0" dirty="0">
                <a:solidFill>
                  <a:sysClr val="windowText" lastClr="000000"/>
                </a:solidFill>
              </a:rPr>
              <a:t>deploy</a:t>
            </a:r>
            <a:r>
              <a:rPr lang="en-US" sz="1400" kern="0" dirty="0">
                <a:solidFill>
                  <a:sysClr val="windowText" lastClr="000000"/>
                </a:solidFill>
              </a:rPr>
              <a:t> new </a:t>
            </a:r>
            <a:r>
              <a:rPr lang="en-US" b="1" kern="0" dirty="0">
                <a:solidFill>
                  <a:sysClr val="windowText" lastClr="000000"/>
                </a:solidFill>
              </a:rPr>
              <a:t>code</a:t>
            </a:r>
            <a:r>
              <a:rPr lang="en-US" sz="1400" kern="0" dirty="0">
                <a:solidFill>
                  <a:sysClr val="windowText" lastClr="000000"/>
                </a:solidFill>
              </a:rPr>
              <a:t> to my </a:t>
            </a:r>
            <a:r>
              <a:rPr lang="en-US" b="1" kern="0" dirty="0">
                <a:solidFill>
                  <a:sysClr val="windowText" lastClr="000000"/>
                </a:solidFill>
              </a:rPr>
              <a:t>server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670613" y="1115897"/>
            <a:ext cx="18918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Which packages should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 be on my </a:t>
            </a:r>
            <a:r>
              <a:rPr lang="en-US" sz="1400" b="1" kern="0" dirty="0">
                <a:solidFill>
                  <a:sysClr val="windowText" lastClr="000000"/>
                </a:solidFill>
              </a:rPr>
              <a:t>server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24" name="TextBox 23"/>
          <p:cNvSpPr txBox="1"/>
          <p:nvPr/>
        </p:nvSpPr>
        <p:spPr>
          <a:xfrm rot="19326110">
            <a:off x="4744154" y="745983"/>
            <a:ext cx="246734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What is the right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size</a:t>
            </a:r>
            <a:r>
              <a:rPr lang="en-US" sz="1400" kern="0" dirty="0">
                <a:solidFill>
                  <a:sysClr val="windowText" lastClr="000000"/>
                </a:solidFill>
              </a:rPr>
              <a:t> of </a:t>
            </a:r>
          </a:p>
          <a:p>
            <a:pPr defTabSz="896386">
              <a:defRPr/>
            </a:pPr>
            <a:r>
              <a:rPr lang="en-US" sz="1400" b="1" kern="0" dirty="0">
                <a:solidFill>
                  <a:sysClr val="windowText" lastClr="000000"/>
                </a:solidFill>
              </a:rPr>
              <a:t>servers </a:t>
            </a:r>
            <a:r>
              <a:rPr lang="en-US" sz="1400" kern="0" dirty="0">
                <a:solidFill>
                  <a:sysClr val="windowText" lastClr="000000"/>
                </a:solidFill>
              </a:rPr>
              <a:t>for my business needs?</a:t>
            </a:r>
          </a:p>
        </p:txBody>
      </p:sp>
      <p:sp>
        <p:nvSpPr>
          <p:cNvPr id="29" name="TextBox 28"/>
          <p:cNvSpPr txBox="1"/>
          <p:nvPr/>
        </p:nvSpPr>
        <p:spPr>
          <a:xfrm rot="1521054">
            <a:off x="6620201" y="1169457"/>
            <a:ext cx="16786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I </a:t>
            </a:r>
            <a:r>
              <a:rPr lang="en-US" sz="1400" b="1" kern="0" dirty="0">
                <a:solidFill>
                  <a:sysClr val="windowText" lastClr="000000"/>
                </a:solidFill>
              </a:rPr>
              <a:t>scale</a:t>
            </a:r>
            <a:r>
              <a:rPr lang="en-US" sz="1400" kern="0" dirty="0">
                <a:solidFill>
                  <a:sysClr val="windowText" lastClr="000000"/>
                </a:solidFill>
              </a:rPr>
              <a:t> my app?</a:t>
            </a:r>
          </a:p>
        </p:txBody>
      </p:sp>
      <p:sp>
        <p:nvSpPr>
          <p:cNvPr id="32" name="TextBox 31"/>
          <p:cNvSpPr txBox="1"/>
          <p:nvPr/>
        </p:nvSpPr>
        <p:spPr>
          <a:xfrm rot="19340843">
            <a:off x="9278949" y="5376784"/>
            <a:ext cx="18101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can I dynamically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 configure my app?</a:t>
            </a:r>
          </a:p>
        </p:txBody>
      </p:sp>
      <p:sp>
        <p:nvSpPr>
          <p:cNvPr id="34" name="TextBox 33"/>
          <p:cNvSpPr txBox="1"/>
          <p:nvPr/>
        </p:nvSpPr>
        <p:spPr>
          <a:xfrm rot="20084240">
            <a:off x="6224750" y="2283620"/>
            <a:ext cx="13885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Who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monitors</a:t>
            </a:r>
            <a:r>
              <a:rPr lang="en-US" sz="1400" kern="0" dirty="0">
                <a:solidFill>
                  <a:sysClr val="windowText" lastClr="000000"/>
                </a:solidFill>
              </a:rPr>
              <a:t> 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my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App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86442" y="4836716"/>
            <a:ext cx="2270722" cy="2171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90380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7.40741E-7 L 1.66667E-6 -0.38981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949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 7"/>
          <p:cNvSpPr>
            <a:spLocks/>
          </p:cNvSpPr>
          <p:nvPr/>
        </p:nvSpPr>
        <p:spPr bwMode="auto">
          <a:xfrm>
            <a:off x="3859127" y="2160570"/>
            <a:ext cx="2925352" cy="1942682"/>
          </a:xfrm>
          <a:custGeom>
            <a:avLst/>
            <a:gdLst>
              <a:gd name="T0" fmla="*/ 462 w 550"/>
              <a:gd name="T1" fmla="*/ 159 h 362"/>
              <a:gd name="T2" fmla="*/ 462 w 550"/>
              <a:gd name="T3" fmla="*/ 152 h 362"/>
              <a:gd name="T4" fmla="*/ 311 w 550"/>
              <a:gd name="T5" fmla="*/ 0 h 362"/>
              <a:gd name="T6" fmla="*/ 184 w 550"/>
              <a:gd name="T7" fmla="*/ 68 h 362"/>
              <a:gd name="T8" fmla="*/ 143 w 550"/>
              <a:gd name="T9" fmla="*/ 57 h 362"/>
              <a:gd name="T10" fmla="*/ 94 w 550"/>
              <a:gd name="T11" fmla="*/ 72 h 362"/>
              <a:gd name="T12" fmla="*/ 55 w 550"/>
              <a:gd name="T13" fmla="*/ 143 h 362"/>
              <a:gd name="T14" fmla="*/ 0 w 550"/>
              <a:gd name="T15" fmla="*/ 243 h 362"/>
              <a:gd name="T16" fmla="*/ 106 w 550"/>
              <a:gd name="T17" fmla="*/ 362 h 362"/>
              <a:gd name="T18" fmla="*/ 119 w 550"/>
              <a:gd name="T19" fmla="*/ 362 h 362"/>
              <a:gd name="T20" fmla="*/ 131 w 550"/>
              <a:gd name="T21" fmla="*/ 362 h 362"/>
              <a:gd name="T22" fmla="*/ 379 w 550"/>
              <a:gd name="T23" fmla="*/ 362 h 362"/>
              <a:gd name="T24" fmla="*/ 384 w 550"/>
              <a:gd name="T25" fmla="*/ 362 h 362"/>
              <a:gd name="T26" fmla="*/ 390 w 550"/>
              <a:gd name="T27" fmla="*/ 362 h 362"/>
              <a:gd name="T28" fmla="*/ 409 w 550"/>
              <a:gd name="T29" fmla="*/ 362 h 362"/>
              <a:gd name="T30" fmla="*/ 448 w 550"/>
              <a:gd name="T31" fmla="*/ 362 h 362"/>
              <a:gd name="T32" fmla="*/ 550 w 550"/>
              <a:gd name="T33" fmla="*/ 260 h 362"/>
              <a:gd name="T34" fmla="*/ 462 w 550"/>
              <a:gd name="T35" fmla="*/ 159 h 3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550" h="362">
                <a:moveTo>
                  <a:pt x="462" y="159"/>
                </a:moveTo>
                <a:cubicBezTo>
                  <a:pt x="462" y="157"/>
                  <a:pt x="462" y="154"/>
                  <a:pt x="462" y="152"/>
                </a:cubicBezTo>
                <a:cubicBezTo>
                  <a:pt x="462" y="68"/>
                  <a:pt x="395" y="0"/>
                  <a:pt x="311" y="0"/>
                </a:cubicBezTo>
                <a:cubicBezTo>
                  <a:pt x="258" y="0"/>
                  <a:pt x="211" y="28"/>
                  <a:pt x="184" y="68"/>
                </a:cubicBezTo>
                <a:cubicBezTo>
                  <a:pt x="172" y="61"/>
                  <a:pt x="158" y="57"/>
                  <a:pt x="143" y="57"/>
                </a:cubicBezTo>
                <a:cubicBezTo>
                  <a:pt x="124" y="57"/>
                  <a:pt x="108" y="62"/>
                  <a:pt x="94" y="72"/>
                </a:cubicBezTo>
                <a:cubicBezTo>
                  <a:pt x="70" y="87"/>
                  <a:pt x="55" y="113"/>
                  <a:pt x="55" y="143"/>
                </a:cubicBezTo>
                <a:cubicBezTo>
                  <a:pt x="22" y="164"/>
                  <a:pt x="0" y="201"/>
                  <a:pt x="0" y="243"/>
                </a:cubicBezTo>
                <a:cubicBezTo>
                  <a:pt x="0" y="305"/>
                  <a:pt x="46" y="355"/>
                  <a:pt x="106" y="362"/>
                </a:cubicBezTo>
                <a:cubicBezTo>
                  <a:pt x="110" y="362"/>
                  <a:pt x="115" y="362"/>
                  <a:pt x="119" y="362"/>
                </a:cubicBezTo>
                <a:cubicBezTo>
                  <a:pt x="123" y="362"/>
                  <a:pt x="127" y="362"/>
                  <a:pt x="131" y="362"/>
                </a:cubicBezTo>
                <a:cubicBezTo>
                  <a:pt x="187" y="362"/>
                  <a:pt x="318" y="362"/>
                  <a:pt x="379" y="362"/>
                </a:cubicBezTo>
                <a:cubicBezTo>
                  <a:pt x="381" y="362"/>
                  <a:pt x="383" y="362"/>
                  <a:pt x="384" y="362"/>
                </a:cubicBezTo>
                <a:cubicBezTo>
                  <a:pt x="390" y="362"/>
                  <a:pt x="390" y="362"/>
                  <a:pt x="390" y="362"/>
                </a:cubicBezTo>
                <a:cubicBezTo>
                  <a:pt x="394" y="362"/>
                  <a:pt x="403" y="362"/>
                  <a:pt x="409" y="362"/>
                </a:cubicBezTo>
                <a:cubicBezTo>
                  <a:pt x="448" y="362"/>
                  <a:pt x="448" y="362"/>
                  <a:pt x="448" y="362"/>
                </a:cubicBezTo>
                <a:cubicBezTo>
                  <a:pt x="505" y="361"/>
                  <a:pt x="550" y="316"/>
                  <a:pt x="550" y="260"/>
                </a:cubicBezTo>
                <a:cubicBezTo>
                  <a:pt x="550" y="209"/>
                  <a:pt x="512" y="166"/>
                  <a:pt x="462" y="159"/>
                </a:cubicBezTo>
                <a:close/>
              </a:path>
            </a:pathLst>
          </a:custGeom>
          <a:solidFill>
            <a:srgbClr val="00BC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/>
          <a:p>
            <a:pPr defTabSz="896386">
              <a:defRPr/>
            </a:pPr>
            <a:endParaRPr lang="en-US" kern="0">
              <a:solidFill>
                <a:sysClr val="windowText" lastClr="000000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0" y="241300"/>
            <a:ext cx="10514013" cy="78898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It is PaaS time?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8510" y="2036551"/>
            <a:ext cx="2559957" cy="255995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8531" y="1851911"/>
            <a:ext cx="2559957" cy="2559957"/>
          </a:xfrm>
          <a:prstGeom prst="rect">
            <a:avLst/>
          </a:prstGeom>
        </p:spPr>
      </p:pic>
      <p:sp>
        <p:nvSpPr>
          <p:cNvPr id="10" name="Down Arrow 9"/>
          <p:cNvSpPr/>
          <p:nvPr/>
        </p:nvSpPr>
        <p:spPr bwMode="auto">
          <a:xfrm rot="16200000">
            <a:off x="3364033" y="3005010"/>
            <a:ext cx="546333" cy="992317"/>
          </a:xfrm>
          <a:prstGeom prst="down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1400" kern="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59534" y="2126418"/>
            <a:ext cx="2559957" cy="2559957"/>
          </a:xfrm>
          <a:prstGeom prst="rect">
            <a:avLst/>
          </a:prstGeom>
        </p:spPr>
      </p:pic>
      <p:sp>
        <p:nvSpPr>
          <p:cNvPr id="12" name="Down Arrow 11"/>
          <p:cNvSpPr/>
          <p:nvPr/>
        </p:nvSpPr>
        <p:spPr bwMode="auto">
          <a:xfrm rot="5400000">
            <a:off x="6535297" y="3005010"/>
            <a:ext cx="546333" cy="992317"/>
          </a:xfrm>
          <a:prstGeom prst="down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1400" kern="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 rot="1213459">
            <a:off x="1852822" y="5120105"/>
            <a:ext cx="17844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600" kern="0" dirty="0">
                <a:solidFill>
                  <a:sysClr val="windowText" lastClr="000000"/>
                </a:solidFill>
              </a:rPr>
              <a:t>How many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servers </a:t>
            </a:r>
          </a:p>
          <a:p>
            <a:pPr defTabSz="896386">
              <a:defRPr/>
            </a:pPr>
            <a:r>
              <a:rPr lang="en-US" sz="1600" kern="0" dirty="0">
                <a:solidFill>
                  <a:sysClr val="windowText" lastClr="000000"/>
                </a:solidFill>
              </a:rPr>
              <a:t>do I need?</a:t>
            </a:r>
          </a:p>
        </p:txBody>
      </p:sp>
      <p:sp>
        <p:nvSpPr>
          <p:cNvPr id="9" name="TextBox 8"/>
          <p:cNvSpPr txBox="1"/>
          <p:nvPr/>
        </p:nvSpPr>
        <p:spPr>
          <a:xfrm rot="20225231">
            <a:off x="7638500" y="4671011"/>
            <a:ext cx="18854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Which OS should I use?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183756" y="6075163"/>
            <a:ext cx="18806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often should 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I </a:t>
            </a:r>
            <a:r>
              <a:rPr lang="en-US" b="1" kern="0" dirty="0">
                <a:solidFill>
                  <a:sysClr val="windowText" lastClr="000000"/>
                </a:solidFill>
              </a:rPr>
              <a:t>patch</a:t>
            </a:r>
            <a:r>
              <a:rPr lang="en-US" sz="1400" kern="0" dirty="0">
                <a:solidFill>
                  <a:sysClr val="windowText" lastClr="000000"/>
                </a:solidFill>
              </a:rPr>
              <a:t> my </a:t>
            </a:r>
            <a:r>
              <a:rPr lang="en-US" b="1" kern="0" dirty="0">
                <a:solidFill>
                  <a:sysClr val="windowText" lastClr="000000"/>
                </a:solidFill>
              </a:rPr>
              <a:t>servers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15" name="TextBox 14"/>
          <p:cNvSpPr txBox="1"/>
          <p:nvPr/>
        </p:nvSpPr>
        <p:spPr>
          <a:xfrm rot="1233718">
            <a:off x="9799242" y="2674679"/>
            <a:ext cx="21371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often should I backup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 my </a:t>
            </a:r>
            <a:r>
              <a:rPr lang="en-US" sz="1400" b="1" kern="0" dirty="0">
                <a:solidFill>
                  <a:sysClr val="windowText" lastClr="000000"/>
                </a:solidFill>
              </a:rPr>
              <a:t>server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948056" y="1328371"/>
            <a:ext cx="30075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can I increase </a:t>
            </a:r>
            <a:r>
              <a:rPr lang="en-US" sz="1400" b="1" kern="0" dirty="0">
                <a:solidFill>
                  <a:sysClr val="windowText" lastClr="000000"/>
                </a:solidFill>
              </a:rPr>
              <a:t>server</a:t>
            </a:r>
            <a:r>
              <a:rPr lang="en-US" sz="1400" kern="0" dirty="0">
                <a:solidFill>
                  <a:sysClr val="windowText" lastClr="000000"/>
                </a:solidFill>
              </a:rPr>
              <a:t> </a:t>
            </a:r>
            <a:r>
              <a:rPr lang="en-US" sz="1600" kern="0" dirty="0">
                <a:solidFill>
                  <a:sysClr val="windowText" lastClr="000000"/>
                </a:solidFill>
              </a:rPr>
              <a:t>utilization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378488" y="1711601"/>
            <a:ext cx="3324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I </a:t>
            </a:r>
            <a:r>
              <a:rPr lang="en-US" b="1" kern="0" dirty="0">
                <a:solidFill>
                  <a:sysClr val="windowText" lastClr="000000"/>
                </a:solidFill>
              </a:rPr>
              <a:t>deploy</a:t>
            </a:r>
            <a:r>
              <a:rPr lang="en-US" sz="1400" kern="0" dirty="0">
                <a:solidFill>
                  <a:sysClr val="windowText" lastClr="000000"/>
                </a:solidFill>
              </a:rPr>
              <a:t> new </a:t>
            </a:r>
            <a:r>
              <a:rPr lang="en-US" b="1" kern="0" dirty="0">
                <a:solidFill>
                  <a:sysClr val="windowText" lastClr="000000"/>
                </a:solidFill>
              </a:rPr>
              <a:t>code</a:t>
            </a:r>
            <a:r>
              <a:rPr lang="en-US" sz="1400" kern="0" dirty="0">
                <a:solidFill>
                  <a:sysClr val="windowText" lastClr="000000"/>
                </a:solidFill>
              </a:rPr>
              <a:t> to my </a:t>
            </a:r>
            <a:r>
              <a:rPr lang="en-US" b="1" kern="0" dirty="0">
                <a:solidFill>
                  <a:sysClr val="windowText" lastClr="000000"/>
                </a:solidFill>
              </a:rPr>
              <a:t>server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670613" y="1115897"/>
            <a:ext cx="18918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Which packages should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 be on my </a:t>
            </a:r>
            <a:r>
              <a:rPr lang="en-US" sz="1400" b="1" kern="0" dirty="0">
                <a:solidFill>
                  <a:sysClr val="windowText" lastClr="000000"/>
                </a:solidFill>
              </a:rPr>
              <a:t>server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24" name="TextBox 23"/>
          <p:cNvSpPr txBox="1"/>
          <p:nvPr/>
        </p:nvSpPr>
        <p:spPr>
          <a:xfrm rot="19326110">
            <a:off x="4744154" y="745983"/>
            <a:ext cx="246734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What is the right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size</a:t>
            </a:r>
            <a:r>
              <a:rPr lang="en-US" sz="1400" kern="0" dirty="0">
                <a:solidFill>
                  <a:sysClr val="windowText" lastClr="000000"/>
                </a:solidFill>
              </a:rPr>
              <a:t> of </a:t>
            </a:r>
          </a:p>
          <a:p>
            <a:pPr defTabSz="896386">
              <a:defRPr/>
            </a:pPr>
            <a:r>
              <a:rPr lang="en-US" sz="1400" b="1" kern="0" dirty="0">
                <a:solidFill>
                  <a:sysClr val="windowText" lastClr="000000"/>
                </a:solidFill>
              </a:rPr>
              <a:t>servers </a:t>
            </a:r>
            <a:r>
              <a:rPr lang="en-US" sz="1400" kern="0" dirty="0">
                <a:solidFill>
                  <a:sysClr val="windowText" lastClr="000000"/>
                </a:solidFill>
              </a:rPr>
              <a:t>for my business needs?</a:t>
            </a:r>
          </a:p>
        </p:txBody>
      </p:sp>
      <p:sp>
        <p:nvSpPr>
          <p:cNvPr id="29" name="TextBox 28"/>
          <p:cNvSpPr txBox="1"/>
          <p:nvPr/>
        </p:nvSpPr>
        <p:spPr>
          <a:xfrm rot="1521054">
            <a:off x="6620201" y="1169457"/>
            <a:ext cx="16786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I </a:t>
            </a:r>
            <a:r>
              <a:rPr lang="en-US" sz="1400" b="1" kern="0" dirty="0">
                <a:solidFill>
                  <a:sysClr val="windowText" lastClr="000000"/>
                </a:solidFill>
              </a:rPr>
              <a:t>scale</a:t>
            </a:r>
            <a:r>
              <a:rPr lang="en-US" sz="1400" kern="0" dirty="0">
                <a:solidFill>
                  <a:sysClr val="windowText" lastClr="000000"/>
                </a:solidFill>
              </a:rPr>
              <a:t> my app?</a:t>
            </a:r>
          </a:p>
        </p:txBody>
      </p:sp>
      <p:sp>
        <p:nvSpPr>
          <p:cNvPr id="32" name="TextBox 31"/>
          <p:cNvSpPr txBox="1"/>
          <p:nvPr/>
        </p:nvSpPr>
        <p:spPr>
          <a:xfrm rot="19340843">
            <a:off x="9278949" y="5376784"/>
            <a:ext cx="18101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can I dynamically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 configure my app?</a:t>
            </a:r>
          </a:p>
        </p:txBody>
      </p:sp>
      <p:sp>
        <p:nvSpPr>
          <p:cNvPr id="34" name="TextBox 33"/>
          <p:cNvSpPr txBox="1"/>
          <p:nvPr/>
        </p:nvSpPr>
        <p:spPr>
          <a:xfrm rot="20084240">
            <a:off x="6224750" y="2283620"/>
            <a:ext cx="13885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Who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monitors</a:t>
            </a:r>
            <a:r>
              <a:rPr lang="en-US" sz="1400" kern="0" dirty="0">
                <a:solidFill>
                  <a:sysClr val="windowText" lastClr="000000"/>
                </a:solidFill>
              </a:rPr>
              <a:t> 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my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App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52217967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0"/>
                            </p:stCondLst>
                            <p:childTnLst>
                              <p:par>
                                <p:cTn id="12" presetID="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3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4500"/>
                            </p:stCondLst>
                            <p:childTnLst>
                              <p:par>
                                <p:cTn id="15" presetID="2" presetClass="exit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0"/>
                            </p:stCondLst>
                            <p:childTnLst>
                              <p:par>
                                <p:cTn id="20" presetID="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1" dur="2000" fill="hold"/>
                                        <p:tgtEl>
                                          <p:spTgt spid="1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7000"/>
                            </p:stCondLst>
                            <p:childTnLst>
                              <p:par>
                                <p:cTn id="23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7500"/>
                            </p:stCondLst>
                            <p:childTnLst>
                              <p:par>
                                <p:cTn id="27" presetID="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8" dur="2000" fill="hold"/>
                                        <p:tgtEl>
                                          <p:spTgt spid="17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9500"/>
                            </p:stCondLst>
                            <p:childTnLst>
                              <p:par>
                                <p:cTn id="30" presetID="2" presetClass="exit" presetSubtype="1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0"/>
                            </p:stCondLst>
                            <p:childTnLst>
                              <p:par>
                                <p:cTn id="35" presetID="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6" dur="2000" fill="hold"/>
                                        <p:tgtEl>
                                          <p:spTgt spid="1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2000"/>
                            </p:stCondLst>
                            <p:childTnLst>
                              <p:par>
                                <p:cTn id="38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2500"/>
                            </p:stCondLst>
                            <p:childTnLst>
                              <p:par>
                                <p:cTn id="42" presetID="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3" dur="2000" fill="hold"/>
                                        <p:tgtEl>
                                          <p:spTgt spid="3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4500"/>
                            </p:stCondLst>
                            <p:childTnLst>
                              <p:par>
                                <p:cTn id="45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5000"/>
                            </p:stCondLst>
                            <p:childTnLst>
                              <p:par>
                                <p:cTn id="49" presetID="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0" dur="2000" fill="hold"/>
                                        <p:tgtEl>
                                          <p:spTgt spid="3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7000"/>
                            </p:stCondLst>
                            <p:childTnLst>
                              <p:par>
                                <p:cTn id="52" presetID="2" presetClass="exit" presetSubtype="1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  <p:bldP spid="13" grpId="0"/>
      <p:bldP spid="13" grpId="1"/>
      <p:bldP spid="15" grpId="0"/>
      <p:bldP spid="15" grpId="1"/>
      <p:bldP spid="17" grpId="0"/>
      <p:bldP spid="17" grpId="1"/>
      <p:bldP spid="18" grpId="0"/>
      <p:bldP spid="18" grpId="1"/>
      <p:bldP spid="32" grpId="0"/>
      <p:bldP spid="32" grpId="1"/>
      <p:bldP spid="34" grpId="0"/>
      <p:bldP spid="34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Box 45"/>
          <p:cNvSpPr txBox="1"/>
          <p:nvPr/>
        </p:nvSpPr>
        <p:spPr>
          <a:xfrm>
            <a:off x="6400592" y="1042932"/>
            <a:ext cx="24240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kern="0" dirty="0">
                <a:solidFill>
                  <a:sysClr val="windowText" lastClr="000000"/>
                </a:solidFill>
              </a:rPr>
              <a:t>How I </a:t>
            </a:r>
            <a:r>
              <a:rPr lang="en-US" b="1" kern="0" dirty="0">
                <a:solidFill>
                  <a:sysClr val="windowText" lastClr="000000"/>
                </a:solidFill>
              </a:rPr>
              <a:t>architect</a:t>
            </a:r>
            <a:r>
              <a:rPr lang="en-US" kern="0" dirty="0">
                <a:solidFill>
                  <a:sysClr val="windowText" lastClr="000000"/>
                </a:solidFill>
              </a:rPr>
              <a:t> my app </a:t>
            </a:r>
          </a:p>
          <a:p>
            <a:pPr defTabSz="896386">
              <a:defRPr/>
            </a:pPr>
            <a:r>
              <a:rPr lang="en-US" kern="0" dirty="0">
                <a:solidFill>
                  <a:sysClr val="windowText" lastClr="000000"/>
                </a:solidFill>
              </a:rPr>
              <a:t>to become </a:t>
            </a:r>
            <a:r>
              <a:rPr lang="en-US" kern="0" dirty="0" err="1">
                <a:solidFill>
                  <a:sysClr val="windowText" lastClr="000000"/>
                </a:solidFill>
              </a:rPr>
              <a:t>serverless</a:t>
            </a:r>
            <a:endParaRPr lang="en-US" kern="0" dirty="0">
              <a:solidFill>
                <a:sysClr val="windowText" lastClr="000000"/>
              </a:solidFill>
            </a:endParaRPr>
          </a:p>
        </p:txBody>
      </p:sp>
      <p:sp>
        <p:nvSpPr>
          <p:cNvPr id="23" name="Freeform 7"/>
          <p:cNvSpPr>
            <a:spLocks/>
          </p:cNvSpPr>
          <p:nvPr/>
        </p:nvSpPr>
        <p:spPr bwMode="auto">
          <a:xfrm>
            <a:off x="3859127" y="2160570"/>
            <a:ext cx="2925352" cy="1942682"/>
          </a:xfrm>
          <a:custGeom>
            <a:avLst/>
            <a:gdLst>
              <a:gd name="T0" fmla="*/ 462 w 550"/>
              <a:gd name="T1" fmla="*/ 159 h 362"/>
              <a:gd name="T2" fmla="*/ 462 w 550"/>
              <a:gd name="T3" fmla="*/ 152 h 362"/>
              <a:gd name="T4" fmla="*/ 311 w 550"/>
              <a:gd name="T5" fmla="*/ 0 h 362"/>
              <a:gd name="T6" fmla="*/ 184 w 550"/>
              <a:gd name="T7" fmla="*/ 68 h 362"/>
              <a:gd name="T8" fmla="*/ 143 w 550"/>
              <a:gd name="T9" fmla="*/ 57 h 362"/>
              <a:gd name="T10" fmla="*/ 94 w 550"/>
              <a:gd name="T11" fmla="*/ 72 h 362"/>
              <a:gd name="T12" fmla="*/ 55 w 550"/>
              <a:gd name="T13" fmla="*/ 143 h 362"/>
              <a:gd name="T14" fmla="*/ 0 w 550"/>
              <a:gd name="T15" fmla="*/ 243 h 362"/>
              <a:gd name="T16" fmla="*/ 106 w 550"/>
              <a:gd name="T17" fmla="*/ 362 h 362"/>
              <a:gd name="T18" fmla="*/ 119 w 550"/>
              <a:gd name="T19" fmla="*/ 362 h 362"/>
              <a:gd name="T20" fmla="*/ 131 w 550"/>
              <a:gd name="T21" fmla="*/ 362 h 362"/>
              <a:gd name="T22" fmla="*/ 379 w 550"/>
              <a:gd name="T23" fmla="*/ 362 h 362"/>
              <a:gd name="T24" fmla="*/ 384 w 550"/>
              <a:gd name="T25" fmla="*/ 362 h 362"/>
              <a:gd name="T26" fmla="*/ 390 w 550"/>
              <a:gd name="T27" fmla="*/ 362 h 362"/>
              <a:gd name="T28" fmla="*/ 409 w 550"/>
              <a:gd name="T29" fmla="*/ 362 h 362"/>
              <a:gd name="T30" fmla="*/ 448 w 550"/>
              <a:gd name="T31" fmla="*/ 362 h 362"/>
              <a:gd name="T32" fmla="*/ 550 w 550"/>
              <a:gd name="T33" fmla="*/ 260 h 362"/>
              <a:gd name="T34" fmla="*/ 462 w 550"/>
              <a:gd name="T35" fmla="*/ 159 h 3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550" h="362">
                <a:moveTo>
                  <a:pt x="462" y="159"/>
                </a:moveTo>
                <a:cubicBezTo>
                  <a:pt x="462" y="157"/>
                  <a:pt x="462" y="154"/>
                  <a:pt x="462" y="152"/>
                </a:cubicBezTo>
                <a:cubicBezTo>
                  <a:pt x="462" y="68"/>
                  <a:pt x="395" y="0"/>
                  <a:pt x="311" y="0"/>
                </a:cubicBezTo>
                <a:cubicBezTo>
                  <a:pt x="258" y="0"/>
                  <a:pt x="211" y="28"/>
                  <a:pt x="184" y="68"/>
                </a:cubicBezTo>
                <a:cubicBezTo>
                  <a:pt x="172" y="61"/>
                  <a:pt x="158" y="57"/>
                  <a:pt x="143" y="57"/>
                </a:cubicBezTo>
                <a:cubicBezTo>
                  <a:pt x="124" y="57"/>
                  <a:pt x="108" y="62"/>
                  <a:pt x="94" y="72"/>
                </a:cubicBezTo>
                <a:cubicBezTo>
                  <a:pt x="70" y="87"/>
                  <a:pt x="55" y="113"/>
                  <a:pt x="55" y="143"/>
                </a:cubicBezTo>
                <a:cubicBezTo>
                  <a:pt x="22" y="164"/>
                  <a:pt x="0" y="201"/>
                  <a:pt x="0" y="243"/>
                </a:cubicBezTo>
                <a:cubicBezTo>
                  <a:pt x="0" y="305"/>
                  <a:pt x="46" y="355"/>
                  <a:pt x="106" y="362"/>
                </a:cubicBezTo>
                <a:cubicBezTo>
                  <a:pt x="110" y="362"/>
                  <a:pt x="115" y="362"/>
                  <a:pt x="119" y="362"/>
                </a:cubicBezTo>
                <a:cubicBezTo>
                  <a:pt x="123" y="362"/>
                  <a:pt x="127" y="362"/>
                  <a:pt x="131" y="362"/>
                </a:cubicBezTo>
                <a:cubicBezTo>
                  <a:pt x="187" y="362"/>
                  <a:pt x="318" y="362"/>
                  <a:pt x="379" y="362"/>
                </a:cubicBezTo>
                <a:cubicBezTo>
                  <a:pt x="381" y="362"/>
                  <a:pt x="383" y="362"/>
                  <a:pt x="384" y="362"/>
                </a:cubicBezTo>
                <a:cubicBezTo>
                  <a:pt x="390" y="362"/>
                  <a:pt x="390" y="362"/>
                  <a:pt x="390" y="362"/>
                </a:cubicBezTo>
                <a:cubicBezTo>
                  <a:pt x="394" y="362"/>
                  <a:pt x="403" y="362"/>
                  <a:pt x="409" y="362"/>
                </a:cubicBezTo>
                <a:cubicBezTo>
                  <a:pt x="448" y="362"/>
                  <a:pt x="448" y="362"/>
                  <a:pt x="448" y="362"/>
                </a:cubicBezTo>
                <a:cubicBezTo>
                  <a:pt x="505" y="361"/>
                  <a:pt x="550" y="316"/>
                  <a:pt x="550" y="260"/>
                </a:cubicBezTo>
                <a:cubicBezTo>
                  <a:pt x="550" y="209"/>
                  <a:pt x="512" y="166"/>
                  <a:pt x="462" y="159"/>
                </a:cubicBezTo>
                <a:close/>
              </a:path>
            </a:pathLst>
          </a:custGeom>
          <a:solidFill>
            <a:srgbClr val="00BC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/>
          <a:p>
            <a:pPr defTabSz="896386">
              <a:defRPr/>
            </a:pPr>
            <a:endParaRPr lang="en-US" kern="0">
              <a:solidFill>
                <a:sysClr val="windowText" lastClr="000000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0" y="241300"/>
            <a:ext cx="10514013" cy="788988"/>
          </a:xfrm>
          <a:prstGeom prst="rect">
            <a:avLst/>
          </a:prstGeom>
        </p:spPr>
        <p:txBody>
          <a:bodyPr/>
          <a:lstStyle/>
          <a:p>
            <a:r>
              <a:rPr lang="en-US" dirty="0" err="1"/>
              <a:t>Serverless</a:t>
            </a:r>
            <a:r>
              <a:rPr lang="en-US" dirty="0"/>
              <a:t> . . 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8510" y="2036551"/>
            <a:ext cx="2559957" cy="255995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8531" y="1851911"/>
            <a:ext cx="2559957" cy="2559957"/>
          </a:xfrm>
          <a:prstGeom prst="rect">
            <a:avLst/>
          </a:prstGeom>
        </p:spPr>
      </p:pic>
      <p:sp>
        <p:nvSpPr>
          <p:cNvPr id="10" name="Down Arrow 9"/>
          <p:cNvSpPr/>
          <p:nvPr/>
        </p:nvSpPr>
        <p:spPr bwMode="auto">
          <a:xfrm rot="16200000">
            <a:off x="3364033" y="3005010"/>
            <a:ext cx="546333" cy="992317"/>
          </a:xfrm>
          <a:prstGeom prst="down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1400" kern="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59534" y="2126418"/>
            <a:ext cx="2559957" cy="2559957"/>
          </a:xfrm>
          <a:prstGeom prst="rect">
            <a:avLst/>
          </a:prstGeom>
        </p:spPr>
      </p:pic>
      <p:sp>
        <p:nvSpPr>
          <p:cNvPr id="12" name="Down Arrow 11"/>
          <p:cNvSpPr/>
          <p:nvPr/>
        </p:nvSpPr>
        <p:spPr bwMode="auto">
          <a:xfrm rot="5400000">
            <a:off x="6535297" y="3005010"/>
            <a:ext cx="546333" cy="992317"/>
          </a:xfrm>
          <a:prstGeom prst="down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1400" kern="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 rot="1213459">
            <a:off x="1852822" y="5120105"/>
            <a:ext cx="17844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600" kern="0" dirty="0">
                <a:solidFill>
                  <a:sysClr val="windowText" lastClr="000000"/>
                </a:solidFill>
              </a:rPr>
              <a:t>How many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servers </a:t>
            </a:r>
          </a:p>
          <a:p>
            <a:pPr defTabSz="896386">
              <a:defRPr/>
            </a:pPr>
            <a:r>
              <a:rPr lang="en-US" sz="1600" kern="0" dirty="0">
                <a:solidFill>
                  <a:sysClr val="windowText" lastClr="000000"/>
                </a:solidFill>
              </a:rPr>
              <a:t>do I need?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948056" y="1328371"/>
            <a:ext cx="30075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can I increase </a:t>
            </a:r>
            <a:r>
              <a:rPr lang="en-US" sz="1400" b="1" kern="0" dirty="0">
                <a:solidFill>
                  <a:sysClr val="windowText" lastClr="000000"/>
                </a:solidFill>
              </a:rPr>
              <a:t>server</a:t>
            </a:r>
            <a:r>
              <a:rPr lang="en-US" sz="1400" kern="0" dirty="0">
                <a:solidFill>
                  <a:sysClr val="windowText" lastClr="000000"/>
                </a:solidFill>
              </a:rPr>
              <a:t> </a:t>
            </a:r>
            <a:r>
              <a:rPr lang="en-US" sz="1600" kern="0" dirty="0">
                <a:solidFill>
                  <a:sysClr val="windowText" lastClr="000000"/>
                </a:solidFill>
              </a:rPr>
              <a:t>utilization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24" name="TextBox 23"/>
          <p:cNvSpPr txBox="1"/>
          <p:nvPr/>
        </p:nvSpPr>
        <p:spPr>
          <a:xfrm rot="19326110">
            <a:off x="4744154" y="745983"/>
            <a:ext cx="246734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What is the right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size</a:t>
            </a:r>
            <a:r>
              <a:rPr lang="en-US" sz="1400" kern="0" dirty="0">
                <a:solidFill>
                  <a:sysClr val="windowText" lastClr="000000"/>
                </a:solidFill>
              </a:rPr>
              <a:t> of </a:t>
            </a:r>
          </a:p>
          <a:p>
            <a:pPr defTabSz="896386">
              <a:defRPr/>
            </a:pPr>
            <a:r>
              <a:rPr lang="en-US" sz="1400" b="1" kern="0" dirty="0">
                <a:solidFill>
                  <a:sysClr val="windowText" lastClr="000000"/>
                </a:solidFill>
              </a:rPr>
              <a:t>servers </a:t>
            </a:r>
            <a:r>
              <a:rPr lang="en-US" sz="1400" kern="0" dirty="0">
                <a:solidFill>
                  <a:sysClr val="windowText" lastClr="000000"/>
                </a:solidFill>
              </a:rPr>
              <a:t>for my business needs?</a:t>
            </a:r>
          </a:p>
        </p:txBody>
      </p:sp>
      <p:sp>
        <p:nvSpPr>
          <p:cNvPr id="29" name="TextBox 28"/>
          <p:cNvSpPr txBox="1"/>
          <p:nvPr/>
        </p:nvSpPr>
        <p:spPr>
          <a:xfrm rot="1521054">
            <a:off x="6620201" y="1169457"/>
            <a:ext cx="16786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I </a:t>
            </a:r>
            <a:r>
              <a:rPr lang="en-US" sz="1400" b="1" kern="0" dirty="0">
                <a:solidFill>
                  <a:sysClr val="windowText" lastClr="000000"/>
                </a:solidFill>
              </a:rPr>
              <a:t>scale</a:t>
            </a:r>
            <a:r>
              <a:rPr lang="en-US" sz="1400" kern="0" dirty="0">
                <a:solidFill>
                  <a:sysClr val="windowText" lastClr="000000"/>
                </a:solidFill>
              </a:rPr>
              <a:t> my app?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4252307" y="2552736"/>
            <a:ext cx="2048463" cy="1527586"/>
            <a:chOff x="4095329" y="4505578"/>
            <a:chExt cx="2048754" cy="1527802"/>
          </a:xfrm>
        </p:grpSpPr>
        <p:grpSp>
          <p:nvGrpSpPr>
            <p:cNvPr id="20" name="Group 19"/>
            <p:cNvGrpSpPr/>
            <p:nvPr/>
          </p:nvGrpSpPr>
          <p:grpSpPr>
            <a:xfrm>
              <a:off x="5418076" y="4505578"/>
              <a:ext cx="363537" cy="361950"/>
              <a:chOff x="3860800" y="2905125"/>
              <a:chExt cx="363537" cy="361950"/>
            </a:xfrm>
          </p:grpSpPr>
          <p:sp>
            <p:nvSpPr>
              <p:cNvPr id="21" name="Rectangle 32"/>
              <p:cNvSpPr>
                <a:spLocks noChangeArrowheads="1"/>
              </p:cNvSpPr>
              <p:nvPr/>
            </p:nvSpPr>
            <p:spPr bwMode="auto">
              <a:xfrm>
                <a:off x="3860800" y="2905125"/>
                <a:ext cx="363537" cy="361950"/>
              </a:xfrm>
              <a:prstGeom prst="rect">
                <a:avLst/>
              </a:prstGeom>
              <a:solidFill>
                <a:srgbClr val="FF8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2" name="Freeform 33"/>
              <p:cNvSpPr>
                <a:spLocks noEditPoints="1"/>
              </p:cNvSpPr>
              <p:nvPr/>
            </p:nvSpPr>
            <p:spPr bwMode="auto">
              <a:xfrm>
                <a:off x="3987800" y="2994025"/>
                <a:ext cx="109537" cy="184150"/>
              </a:xfrm>
              <a:custGeom>
                <a:avLst/>
                <a:gdLst>
                  <a:gd name="T0" fmla="*/ 55 w 69"/>
                  <a:gd name="T1" fmla="*/ 10 h 116"/>
                  <a:gd name="T2" fmla="*/ 55 w 69"/>
                  <a:gd name="T3" fmla="*/ 0 h 116"/>
                  <a:gd name="T4" fmla="*/ 48 w 69"/>
                  <a:gd name="T5" fmla="*/ 0 h 116"/>
                  <a:gd name="T6" fmla="*/ 48 w 69"/>
                  <a:gd name="T7" fmla="*/ 10 h 116"/>
                  <a:gd name="T8" fmla="*/ 45 w 69"/>
                  <a:gd name="T9" fmla="*/ 10 h 116"/>
                  <a:gd name="T10" fmla="*/ 45 w 69"/>
                  <a:gd name="T11" fmla="*/ 0 h 116"/>
                  <a:gd name="T12" fmla="*/ 38 w 69"/>
                  <a:gd name="T13" fmla="*/ 0 h 116"/>
                  <a:gd name="T14" fmla="*/ 38 w 69"/>
                  <a:gd name="T15" fmla="*/ 10 h 116"/>
                  <a:gd name="T16" fmla="*/ 0 w 69"/>
                  <a:gd name="T17" fmla="*/ 10 h 116"/>
                  <a:gd name="T18" fmla="*/ 0 w 69"/>
                  <a:gd name="T19" fmla="*/ 13 h 116"/>
                  <a:gd name="T20" fmla="*/ 3 w 69"/>
                  <a:gd name="T21" fmla="*/ 13 h 116"/>
                  <a:gd name="T22" fmla="*/ 3 w 69"/>
                  <a:gd name="T23" fmla="*/ 116 h 116"/>
                  <a:gd name="T24" fmla="*/ 24 w 69"/>
                  <a:gd name="T25" fmla="*/ 116 h 116"/>
                  <a:gd name="T26" fmla="*/ 24 w 69"/>
                  <a:gd name="T27" fmla="*/ 101 h 116"/>
                  <a:gd name="T28" fmla="*/ 31 w 69"/>
                  <a:gd name="T29" fmla="*/ 101 h 116"/>
                  <a:gd name="T30" fmla="*/ 31 w 69"/>
                  <a:gd name="T31" fmla="*/ 116 h 116"/>
                  <a:gd name="T32" fmla="*/ 38 w 69"/>
                  <a:gd name="T33" fmla="*/ 116 h 116"/>
                  <a:gd name="T34" fmla="*/ 38 w 69"/>
                  <a:gd name="T35" fmla="*/ 101 h 116"/>
                  <a:gd name="T36" fmla="*/ 45 w 69"/>
                  <a:gd name="T37" fmla="*/ 101 h 116"/>
                  <a:gd name="T38" fmla="*/ 45 w 69"/>
                  <a:gd name="T39" fmla="*/ 116 h 116"/>
                  <a:gd name="T40" fmla="*/ 65 w 69"/>
                  <a:gd name="T41" fmla="*/ 116 h 116"/>
                  <a:gd name="T42" fmla="*/ 65 w 69"/>
                  <a:gd name="T43" fmla="*/ 13 h 116"/>
                  <a:gd name="T44" fmla="*/ 69 w 69"/>
                  <a:gd name="T45" fmla="*/ 13 h 116"/>
                  <a:gd name="T46" fmla="*/ 69 w 69"/>
                  <a:gd name="T47" fmla="*/ 10 h 116"/>
                  <a:gd name="T48" fmla="*/ 55 w 69"/>
                  <a:gd name="T49" fmla="*/ 10 h 116"/>
                  <a:gd name="T50" fmla="*/ 59 w 69"/>
                  <a:gd name="T51" fmla="*/ 97 h 116"/>
                  <a:gd name="T52" fmla="*/ 10 w 69"/>
                  <a:gd name="T53" fmla="*/ 97 h 116"/>
                  <a:gd name="T54" fmla="*/ 10 w 69"/>
                  <a:gd name="T55" fmla="*/ 88 h 116"/>
                  <a:gd name="T56" fmla="*/ 59 w 69"/>
                  <a:gd name="T57" fmla="*/ 88 h 116"/>
                  <a:gd name="T58" fmla="*/ 59 w 69"/>
                  <a:gd name="T59" fmla="*/ 97 h 116"/>
                  <a:gd name="T60" fmla="*/ 59 w 69"/>
                  <a:gd name="T61" fmla="*/ 83 h 116"/>
                  <a:gd name="T62" fmla="*/ 10 w 69"/>
                  <a:gd name="T63" fmla="*/ 83 h 116"/>
                  <a:gd name="T64" fmla="*/ 10 w 69"/>
                  <a:gd name="T65" fmla="*/ 74 h 116"/>
                  <a:gd name="T66" fmla="*/ 59 w 69"/>
                  <a:gd name="T67" fmla="*/ 74 h 116"/>
                  <a:gd name="T68" fmla="*/ 59 w 69"/>
                  <a:gd name="T69" fmla="*/ 83 h 116"/>
                  <a:gd name="T70" fmla="*/ 59 w 69"/>
                  <a:gd name="T71" fmla="*/ 69 h 116"/>
                  <a:gd name="T72" fmla="*/ 10 w 69"/>
                  <a:gd name="T73" fmla="*/ 69 h 116"/>
                  <a:gd name="T74" fmla="*/ 10 w 69"/>
                  <a:gd name="T75" fmla="*/ 60 h 116"/>
                  <a:gd name="T76" fmla="*/ 59 w 69"/>
                  <a:gd name="T77" fmla="*/ 60 h 116"/>
                  <a:gd name="T78" fmla="*/ 59 w 69"/>
                  <a:gd name="T79" fmla="*/ 69 h 116"/>
                  <a:gd name="T80" fmla="*/ 59 w 69"/>
                  <a:gd name="T81" fmla="*/ 55 h 116"/>
                  <a:gd name="T82" fmla="*/ 10 w 69"/>
                  <a:gd name="T83" fmla="*/ 55 h 116"/>
                  <a:gd name="T84" fmla="*/ 10 w 69"/>
                  <a:gd name="T85" fmla="*/ 46 h 116"/>
                  <a:gd name="T86" fmla="*/ 59 w 69"/>
                  <a:gd name="T87" fmla="*/ 46 h 116"/>
                  <a:gd name="T88" fmla="*/ 59 w 69"/>
                  <a:gd name="T89" fmla="*/ 55 h 116"/>
                  <a:gd name="T90" fmla="*/ 59 w 69"/>
                  <a:gd name="T91" fmla="*/ 41 h 116"/>
                  <a:gd name="T92" fmla="*/ 10 w 69"/>
                  <a:gd name="T93" fmla="*/ 41 h 116"/>
                  <a:gd name="T94" fmla="*/ 10 w 69"/>
                  <a:gd name="T95" fmla="*/ 32 h 116"/>
                  <a:gd name="T96" fmla="*/ 59 w 69"/>
                  <a:gd name="T97" fmla="*/ 32 h 116"/>
                  <a:gd name="T98" fmla="*/ 59 w 69"/>
                  <a:gd name="T99" fmla="*/ 41 h 116"/>
                  <a:gd name="T100" fmla="*/ 59 w 69"/>
                  <a:gd name="T101" fmla="*/ 27 h 116"/>
                  <a:gd name="T102" fmla="*/ 10 w 69"/>
                  <a:gd name="T103" fmla="*/ 27 h 116"/>
                  <a:gd name="T104" fmla="*/ 10 w 69"/>
                  <a:gd name="T105" fmla="*/ 18 h 116"/>
                  <a:gd name="T106" fmla="*/ 59 w 69"/>
                  <a:gd name="T107" fmla="*/ 18 h 116"/>
                  <a:gd name="T108" fmla="*/ 59 w 69"/>
                  <a:gd name="T109" fmla="*/ 27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69" h="116">
                    <a:moveTo>
                      <a:pt x="55" y="10"/>
                    </a:moveTo>
                    <a:lnTo>
                      <a:pt x="55" y="0"/>
                    </a:lnTo>
                    <a:lnTo>
                      <a:pt x="48" y="0"/>
                    </a:lnTo>
                    <a:lnTo>
                      <a:pt x="48" y="10"/>
                    </a:lnTo>
                    <a:lnTo>
                      <a:pt x="45" y="10"/>
                    </a:lnTo>
                    <a:lnTo>
                      <a:pt x="45" y="0"/>
                    </a:lnTo>
                    <a:lnTo>
                      <a:pt x="38" y="0"/>
                    </a:lnTo>
                    <a:lnTo>
                      <a:pt x="38" y="10"/>
                    </a:lnTo>
                    <a:lnTo>
                      <a:pt x="0" y="10"/>
                    </a:lnTo>
                    <a:lnTo>
                      <a:pt x="0" y="13"/>
                    </a:lnTo>
                    <a:lnTo>
                      <a:pt x="3" y="13"/>
                    </a:lnTo>
                    <a:lnTo>
                      <a:pt x="3" y="116"/>
                    </a:lnTo>
                    <a:lnTo>
                      <a:pt x="24" y="116"/>
                    </a:lnTo>
                    <a:lnTo>
                      <a:pt x="24" y="101"/>
                    </a:lnTo>
                    <a:lnTo>
                      <a:pt x="31" y="101"/>
                    </a:lnTo>
                    <a:lnTo>
                      <a:pt x="31" y="116"/>
                    </a:lnTo>
                    <a:lnTo>
                      <a:pt x="38" y="116"/>
                    </a:lnTo>
                    <a:lnTo>
                      <a:pt x="38" y="101"/>
                    </a:lnTo>
                    <a:lnTo>
                      <a:pt x="45" y="101"/>
                    </a:lnTo>
                    <a:lnTo>
                      <a:pt x="45" y="116"/>
                    </a:lnTo>
                    <a:lnTo>
                      <a:pt x="65" y="116"/>
                    </a:lnTo>
                    <a:lnTo>
                      <a:pt x="65" y="13"/>
                    </a:lnTo>
                    <a:lnTo>
                      <a:pt x="69" y="13"/>
                    </a:lnTo>
                    <a:lnTo>
                      <a:pt x="69" y="10"/>
                    </a:lnTo>
                    <a:lnTo>
                      <a:pt x="55" y="10"/>
                    </a:lnTo>
                    <a:close/>
                    <a:moveTo>
                      <a:pt x="59" y="97"/>
                    </a:moveTo>
                    <a:lnTo>
                      <a:pt x="10" y="97"/>
                    </a:lnTo>
                    <a:lnTo>
                      <a:pt x="10" y="88"/>
                    </a:lnTo>
                    <a:lnTo>
                      <a:pt x="59" y="88"/>
                    </a:lnTo>
                    <a:lnTo>
                      <a:pt x="59" y="97"/>
                    </a:lnTo>
                    <a:close/>
                    <a:moveTo>
                      <a:pt x="59" y="83"/>
                    </a:moveTo>
                    <a:lnTo>
                      <a:pt x="10" y="83"/>
                    </a:lnTo>
                    <a:lnTo>
                      <a:pt x="10" y="74"/>
                    </a:lnTo>
                    <a:lnTo>
                      <a:pt x="59" y="74"/>
                    </a:lnTo>
                    <a:lnTo>
                      <a:pt x="59" y="83"/>
                    </a:lnTo>
                    <a:close/>
                    <a:moveTo>
                      <a:pt x="59" y="69"/>
                    </a:moveTo>
                    <a:lnTo>
                      <a:pt x="10" y="69"/>
                    </a:lnTo>
                    <a:lnTo>
                      <a:pt x="10" y="60"/>
                    </a:lnTo>
                    <a:lnTo>
                      <a:pt x="59" y="60"/>
                    </a:lnTo>
                    <a:lnTo>
                      <a:pt x="59" y="69"/>
                    </a:lnTo>
                    <a:close/>
                    <a:moveTo>
                      <a:pt x="59" y="55"/>
                    </a:moveTo>
                    <a:lnTo>
                      <a:pt x="10" y="55"/>
                    </a:lnTo>
                    <a:lnTo>
                      <a:pt x="10" y="46"/>
                    </a:lnTo>
                    <a:lnTo>
                      <a:pt x="59" y="46"/>
                    </a:lnTo>
                    <a:lnTo>
                      <a:pt x="59" y="55"/>
                    </a:lnTo>
                    <a:close/>
                    <a:moveTo>
                      <a:pt x="59" y="41"/>
                    </a:moveTo>
                    <a:lnTo>
                      <a:pt x="10" y="41"/>
                    </a:lnTo>
                    <a:lnTo>
                      <a:pt x="10" y="32"/>
                    </a:lnTo>
                    <a:lnTo>
                      <a:pt x="59" y="32"/>
                    </a:lnTo>
                    <a:lnTo>
                      <a:pt x="59" y="41"/>
                    </a:lnTo>
                    <a:close/>
                    <a:moveTo>
                      <a:pt x="59" y="27"/>
                    </a:moveTo>
                    <a:lnTo>
                      <a:pt x="10" y="27"/>
                    </a:lnTo>
                    <a:lnTo>
                      <a:pt x="10" y="18"/>
                    </a:lnTo>
                    <a:lnTo>
                      <a:pt x="59" y="18"/>
                    </a:lnTo>
                    <a:lnTo>
                      <a:pt x="59" y="27"/>
                    </a:ln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kern="0">
                  <a:solidFill>
                    <a:sysClr val="windowText" lastClr="000000"/>
                  </a:solidFill>
                </a:endParaRPr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5243086" y="5652947"/>
              <a:ext cx="363537" cy="361950"/>
              <a:chOff x="3860800" y="2905125"/>
              <a:chExt cx="363537" cy="361950"/>
            </a:xfrm>
          </p:grpSpPr>
          <p:sp>
            <p:nvSpPr>
              <p:cNvPr id="26" name="Rectangle 32"/>
              <p:cNvSpPr>
                <a:spLocks noChangeArrowheads="1"/>
              </p:cNvSpPr>
              <p:nvPr/>
            </p:nvSpPr>
            <p:spPr bwMode="auto">
              <a:xfrm>
                <a:off x="3860800" y="2905125"/>
                <a:ext cx="363537" cy="361950"/>
              </a:xfrm>
              <a:prstGeom prst="rect">
                <a:avLst/>
              </a:prstGeom>
              <a:solidFill>
                <a:srgbClr val="FF8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7" name="Freeform 33"/>
              <p:cNvSpPr>
                <a:spLocks noEditPoints="1"/>
              </p:cNvSpPr>
              <p:nvPr/>
            </p:nvSpPr>
            <p:spPr bwMode="auto">
              <a:xfrm>
                <a:off x="3987800" y="2994025"/>
                <a:ext cx="109537" cy="184150"/>
              </a:xfrm>
              <a:custGeom>
                <a:avLst/>
                <a:gdLst>
                  <a:gd name="T0" fmla="*/ 55 w 69"/>
                  <a:gd name="T1" fmla="*/ 10 h 116"/>
                  <a:gd name="T2" fmla="*/ 55 w 69"/>
                  <a:gd name="T3" fmla="*/ 0 h 116"/>
                  <a:gd name="T4" fmla="*/ 48 w 69"/>
                  <a:gd name="T5" fmla="*/ 0 h 116"/>
                  <a:gd name="T6" fmla="*/ 48 w 69"/>
                  <a:gd name="T7" fmla="*/ 10 h 116"/>
                  <a:gd name="T8" fmla="*/ 45 w 69"/>
                  <a:gd name="T9" fmla="*/ 10 h 116"/>
                  <a:gd name="T10" fmla="*/ 45 w 69"/>
                  <a:gd name="T11" fmla="*/ 0 h 116"/>
                  <a:gd name="T12" fmla="*/ 38 w 69"/>
                  <a:gd name="T13" fmla="*/ 0 h 116"/>
                  <a:gd name="T14" fmla="*/ 38 w 69"/>
                  <a:gd name="T15" fmla="*/ 10 h 116"/>
                  <a:gd name="T16" fmla="*/ 0 w 69"/>
                  <a:gd name="T17" fmla="*/ 10 h 116"/>
                  <a:gd name="T18" fmla="*/ 0 w 69"/>
                  <a:gd name="T19" fmla="*/ 13 h 116"/>
                  <a:gd name="T20" fmla="*/ 3 w 69"/>
                  <a:gd name="T21" fmla="*/ 13 h 116"/>
                  <a:gd name="T22" fmla="*/ 3 w 69"/>
                  <a:gd name="T23" fmla="*/ 116 h 116"/>
                  <a:gd name="T24" fmla="*/ 24 w 69"/>
                  <a:gd name="T25" fmla="*/ 116 h 116"/>
                  <a:gd name="T26" fmla="*/ 24 w 69"/>
                  <a:gd name="T27" fmla="*/ 101 h 116"/>
                  <a:gd name="T28" fmla="*/ 31 w 69"/>
                  <a:gd name="T29" fmla="*/ 101 h 116"/>
                  <a:gd name="T30" fmla="*/ 31 w 69"/>
                  <a:gd name="T31" fmla="*/ 116 h 116"/>
                  <a:gd name="T32" fmla="*/ 38 w 69"/>
                  <a:gd name="T33" fmla="*/ 116 h 116"/>
                  <a:gd name="T34" fmla="*/ 38 w 69"/>
                  <a:gd name="T35" fmla="*/ 101 h 116"/>
                  <a:gd name="T36" fmla="*/ 45 w 69"/>
                  <a:gd name="T37" fmla="*/ 101 h 116"/>
                  <a:gd name="T38" fmla="*/ 45 w 69"/>
                  <a:gd name="T39" fmla="*/ 116 h 116"/>
                  <a:gd name="T40" fmla="*/ 65 w 69"/>
                  <a:gd name="T41" fmla="*/ 116 h 116"/>
                  <a:gd name="T42" fmla="*/ 65 w 69"/>
                  <a:gd name="T43" fmla="*/ 13 h 116"/>
                  <a:gd name="T44" fmla="*/ 69 w 69"/>
                  <a:gd name="T45" fmla="*/ 13 h 116"/>
                  <a:gd name="T46" fmla="*/ 69 w 69"/>
                  <a:gd name="T47" fmla="*/ 10 h 116"/>
                  <a:gd name="T48" fmla="*/ 55 w 69"/>
                  <a:gd name="T49" fmla="*/ 10 h 116"/>
                  <a:gd name="T50" fmla="*/ 59 w 69"/>
                  <a:gd name="T51" fmla="*/ 97 h 116"/>
                  <a:gd name="T52" fmla="*/ 10 w 69"/>
                  <a:gd name="T53" fmla="*/ 97 h 116"/>
                  <a:gd name="T54" fmla="*/ 10 w 69"/>
                  <a:gd name="T55" fmla="*/ 88 h 116"/>
                  <a:gd name="T56" fmla="*/ 59 w 69"/>
                  <a:gd name="T57" fmla="*/ 88 h 116"/>
                  <a:gd name="T58" fmla="*/ 59 w 69"/>
                  <a:gd name="T59" fmla="*/ 97 h 116"/>
                  <a:gd name="T60" fmla="*/ 59 w 69"/>
                  <a:gd name="T61" fmla="*/ 83 h 116"/>
                  <a:gd name="T62" fmla="*/ 10 w 69"/>
                  <a:gd name="T63" fmla="*/ 83 h 116"/>
                  <a:gd name="T64" fmla="*/ 10 w 69"/>
                  <a:gd name="T65" fmla="*/ 74 h 116"/>
                  <a:gd name="T66" fmla="*/ 59 w 69"/>
                  <a:gd name="T67" fmla="*/ 74 h 116"/>
                  <a:gd name="T68" fmla="*/ 59 w 69"/>
                  <a:gd name="T69" fmla="*/ 83 h 116"/>
                  <a:gd name="T70" fmla="*/ 59 w 69"/>
                  <a:gd name="T71" fmla="*/ 69 h 116"/>
                  <a:gd name="T72" fmla="*/ 10 w 69"/>
                  <a:gd name="T73" fmla="*/ 69 h 116"/>
                  <a:gd name="T74" fmla="*/ 10 w 69"/>
                  <a:gd name="T75" fmla="*/ 60 h 116"/>
                  <a:gd name="T76" fmla="*/ 59 w 69"/>
                  <a:gd name="T77" fmla="*/ 60 h 116"/>
                  <a:gd name="T78" fmla="*/ 59 w 69"/>
                  <a:gd name="T79" fmla="*/ 69 h 116"/>
                  <a:gd name="T80" fmla="*/ 59 w 69"/>
                  <a:gd name="T81" fmla="*/ 55 h 116"/>
                  <a:gd name="T82" fmla="*/ 10 w 69"/>
                  <a:gd name="T83" fmla="*/ 55 h 116"/>
                  <a:gd name="T84" fmla="*/ 10 w 69"/>
                  <a:gd name="T85" fmla="*/ 46 h 116"/>
                  <a:gd name="T86" fmla="*/ 59 w 69"/>
                  <a:gd name="T87" fmla="*/ 46 h 116"/>
                  <a:gd name="T88" fmla="*/ 59 w 69"/>
                  <a:gd name="T89" fmla="*/ 55 h 116"/>
                  <a:gd name="T90" fmla="*/ 59 w 69"/>
                  <a:gd name="T91" fmla="*/ 41 h 116"/>
                  <a:gd name="T92" fmla="*/ 10 w 69"/>
                  <a:gd name="T93" fmla="*/ 41 h 116"/>
                  <a:gd name="T94" fmla="*/ 10 w 69"/>
                  <a:gd name="T95" fmla="*/ 32 h 116"/>
                  <a:gd name="T96" fmla="*/ 59 w 69"/>
                  <a:gd name="T97" fmla="*/ 32 h 116"/>
                  <a:gd name="T98" fmla="*/ 59 w 69"/>
                  <a:gd name="T99" fmla="*/ 41 h 116"/>
                  <a:gd name="T100" fmla="*/ 59 w 69"/>
                  <a:gd name="T101" fmla="*/ 27 h 116"/>
                  <a:gd name="T102" fmla="*/ 10 w 69"/>
                  <a:gd name="T103" fmla="*/ 27 h 116"/>
                  <a:gd name="T104" fmla="*/ 10 w 69"/>
                  <a:gd name="T105" fmla="*/ 18 h 116"/>
                  <a:gd name="T106" fmla="*/ 59 w 69"/>
                  <a:gd name="T107" fmla="*/ 18 h 116"/>
                  <a:gd name="T108" fmla="*/ 59 w 69"/>
                  <a:gd name="T109" fmla="*/ 27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69" h="116">
                    <a:moveTo>
                      <a:pt x="55" y="10"/>
                    </a:moveTo>
                    <a:lnTo>
                      <a:pt x="55" y="0"/>
                    </a:lnTo>
                    <a:lnTo>
                      <a:pt x="48" y="0"/>
                    </a:lnTo>
                    <a:lnTo>
                      <a:pt x="48" y="10"/>
                    </a:lnTo>
                    <a:lnTo>
                      <a:pt x="45" y="10"/>
                    </a:lnTo>
                    <a:lnTo>
                      <a:pt x="45" y="0"/>
                    </a:lnTo>
                    <a:lnTo>
                      <a:pt x="38" y="0"/>
                    </a:lnTo>
                    <a:lnTo>
                      <a:pt x="38" y="10"/>
                    </a:lnTo>
                    <a:lnTo>
                      <a:pt x="0" y="10"/>
                    </a:lnTo>
                    <a:lnTo>
                      <a:pt x="0" y="13"/>
                    </a:lnTo>
                    <a:lnTo>
                      <a:pt x="3" y="13"/>
                    </a:lnTo>
                    <a:lnTo>
                      <a:pt x="3" y="116"/>
                    </a:lnTo>
                    <a:lnTo>
                      <a:pt x="24" y="116"/>
                    </a:lnTo>
                    <a:lnTo>
                      <a:pt x="24" y="101"/>
                    </a:lnTo>
                    <a:lnTo>
                      <a:pt x="31" y="101"/>
                    </a:lnTo>
                    <a:lnTo>
                      <a:pt x="31" y="116"/>
                    </a:lnTo>
                    <a:lnTo>
                      <a:pt x="38" y="116"/>
                    </a:lnTo>
                    <a:lnTo>
                      <a:pt x="38" y="101"/>
                    </a:lnTo>
                    <a:lnTo>
                      <a:pt x="45" y="101"/>
                    </a:lnTo>
                    <a:lnTo>
                      <a:pt x="45" y="116"/>
                    </a:lnTo>
                    <a:lnTo>
                      <a:pt x="65" y="116"/>
                    </a:lnTo>
                    <a:lnTo>
                      <a:pt x="65" y="13"/>
                    </a:lnTo>
                    <a:lnTo>
                      <a:pt x="69" y="13"/>
                    </a:lnTo>
                    <a:lnTo>
                      <a:pt x="69" y="10"/>
                    </a:lnTo>
                    <a:lnTo>
                      <a:pt x="55" y="10"/>
                    </a:lnTo>
                    <a:close/>
                    <a:moveTo>
                      <a:pt x="59" y="97"/>
                    </a:moveTo>
                    <a:lnTo>
                      <a:pt x="10" y="97"/>
                    </a:lnTo>
                    <a:lnTo>
                      <a:pt x="10" y="88"/>
                    </a:lnTo>
                    <a:lnTo>
                      <a:pt x="59" y="88"/>
                    </a:lnTo>
                    <a:lnTo>
                      <a:pt x="59" y="97"/>
                    </a:lnTo>
                    <a:close/>
                    <a:moveTo>
                      <a:pt x="59" y="83"/>
                    </a:moveTo>
                    <a:lnTo>
                      <a:pt x="10" y="83"/>
                    </a:lnTo>
                    <a:lnTo>
                      <a:pt x="10" y="74"/>
                    </a:lnTo>
                    <a:lnTo>
                      <a:pt x="59" y="74"/>
                    </a:lnTo>
                    <a:lnTo>
                      <a:pt x="59" y="83"/>
                    </a:lnTo>
                    <a:close/>
                    <a:moveTo>
                      <a:pt x="59" y="69"/>
                    </a:moveTo>
                    <a:lnTo>
                      <a:pt x="10" y="69"/>
                    </a:lnTo>
                    <a:lnTo>
                      <a:pt x="10" y="60"/>
                    </a:lnTo>
                    <a:lnTo>
                      <a:pt x="59" y="60"/>
                    </a:lnTo>
                    <a:lnTo>
                      <a:pt x="59" y="69"/>
                    </a:lnTo>
                    <a:close/>
                    <a:moveTo>
                      <a:pt x="59" y="55"/>
                    </a:moveTo>
                    <a:lnTo>
                      <a:pt x="10" y="55"/>
                    </a:lnTo>
                    <a:lnTo>
                      <a:pt x="10" y="46"/>
                    </a:lnTo>
                    <a:lnTo>
                      <a:pt x="59" y="46"/>
                    </a:lnTo>
                    <a:lnTo>
                      <a:pt x="59" y="55"/>
                    </a:lnTo>
                    <a:close/>
                    <a:moveTo>
                      <a:pt x="59" y="41"/>
                    </a:moveTo>
                    <a:lnTo>
                      <a:pt x="10" y="41"/>
                    </a:lnTo>
                    <a:lnTo>
                      <a:pt x="10" y="32"/>
                    </a:lnTo>
                    <a:lnTo>
                      <a:pt x="59" y="32"/>
                    </a:lnTo>
                    <a:lnTo>
                      <a:pt x="59" y="41"/>
                    </a:lnTo>
                    <a:close/>
                    <a:moveTo>
                      <a:pt x="59" y="27"/>
                    </a:moveTo>
                    <a:lnTo>
                      <a:pt x="10" y="27"/>
                    </a:lnTo>
                    <a:lnTo>
                      <a:pt x="10" y="18"/>
                    </a:lnTo>
                    <a:lnTo>
                      <a:pt x="59" y="18"/>
                    </a:lnTo>
                    <a:lnTo>
                      <a:pt x="59" y="27"/>
                    </a:ln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kern="0">
                  <a:solidFill>
                    <a:sysClr val="windowText" lastClr="000000"/>
                  </a:solidFill>
                </a:endParaRPr>
              </a:p>
            </p:txBody>
          </p:sp>
        </p:grpSp>
        <p:grpSp>
          <p:nvGrpSpPr>
            <p:cNvPr id="28" name="Group 27"/>
            <p:cNvGrpSpPr/>
            <p:nvPr/>
          </p:nvGrpSpPr>
          <p:grpSpPr>
            <a:xfrm>
              <a:off x="4627388" y="4505578"/>
              <a:ext cx="363537" cy="361950"/>
              <a:chOff x="3860800" y="2905125"/>
              <a:chExt cx="363537" cy="361950"/>
            </a:xfrm>
          </p:grpSpPr>
          <p:sp>
            <p:nvSpPr>
              <p:cNvPr id="30" name="Rectangle 32"/>
              <p:cNvSpPr>
                <a:spLocks noChangeArrowheads="1"/>
              </p:cNvSpPr>
              <p:nvPr/>
            </p:nvSpPr>
            <p:spPr bwMode="auto">
              <a:xfrm>
                <a:off x="3860800" y="2905125"/>
                <a:ext cx="363537" cy="361950"/>
              </a:xfrm>
              <a:prstGeom prst="rect">
                <a:avLst/>
              </a:prstGeom>
              <a:solidFill>
                <a:srgbClr val="FF8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1" name="Freeform 33"/>
              <p:cNvSpPr>
                <a:spLocks noEditPoints="1"/>
              </p:cNvSpPr>
              <p:nvPr/>
            </p:nvSpPr>
            <p:spPr bwMode="auto">
              <a:xfrm>
                <a:off x="3987800" y="2994025"/>
                <a:ext cx="109537" cy="184150"/>
              </a:xfrm>
              <a:custGeom>
                <a:avLst/>
                <a:gdLst>
                  <a:gd name="T0" fmla="*/ 55 w 69"/>
                  <a:gd name="T1" fmla="*/ 10 h 116"/>
                  <a:gd name="T2" fmla="*/ 55 w 69"/>
                  <a:gd name="T3" fmla="*/ 0 h 116"/>
                  <a:gd name="T4" fmla="*/ 48 w 69"/>
                  <a:gd name="T5" fmla="*/ 0 h 116"/>
                  <a:gd name="T6" fmla="*/ 48 w 69"/>
                  <a:gd name="T7" fmla="*/ 10 h 116"/>
                  <a:gd name="T8" fmla="*/ 45 w 69"/>
                  <a:gd name="T9" fmla="*/ 10 h 116"/>
                  <a:gd name="T10" fmla="*/ 45 w 69"/>
                  <a:gd name="T11" fmla="*/ 0 h 116"/>
                  <a:gd name="T12" fmla="*/ 38 w 69"/>
                  <a:gd name="T13" fmla="*/ 0 h 116"/>
                  <a:gd name="T14" fmla="*/ 38 w 69"/>
                  <a:gd name="T15" fmla="*/ 10 h 116"/>
                  <a:gd name="T16" fmla="*/ 0 w 69"/>
                  <a:gd name="T17" fmla="*/ 10 h 116"/>
                  <a:gd name="T18" fmla="*/ 0 w 69"/>
                  <a:gd name="T19" fmla="*/ 13 h 116"/>
                  <a:gd name="T20" fmla="*/ 3 w 69"/>
                  <a:gd name="T21" fmla="*/ 13 h 116"/>
                  <a:gd name="T22" fmla="*/ 3 w 69"/>
                  <a:gd name="T23" fmla="*/ 116 h 116"/>
                  <a:gd name="T24" fmla="*/ 24 w 69"/>
                  <a:gd name="T25" fmla="*/ 116 h 116"/>
                  <a:gd name="T26" fmla="*/ 24 w 69"/>
                  <a:gd name="T27" fmla="*/ 101 h 116"/>
                  <a:gd name="T28" fmla="*/ 31 w 69"/>
                  <a:gd name="T29" fmla="*/ 101 h 116"/>
                  <a:gd name="T30" fmla="*/ 31 w 69"/>
                  <a:gd name="T31" fmla="*/ 116 h 116"/>
                  <a:gd name="T32" fmla="*/ 38 w 69"/>
                  <a:gd name="T33" fmla="*/ 116 h 116"/>
                  <a:gd name="T34" fmla="*/ 38 w 69"/>
                  <a:gd name="T35" fmla="*/ 101 h 116"/>
                  <a:gd name="T36" fmla="*/ 45 w 69"/>
                  <a:gd name="T37" fmla="*/ 101 h 116"/>
                  <a:gd name="T38" fmla="*/ 45 w 69"/>
                  <a:gd name="T39" fmla="*/ 116 h 116"/>
                  <a:gd name="T40" fmla="*/ 65 w 69"/>
                  <a:gd name="T41" fmla="*/ 116 h 116"/>
                  <a:gd name="T42" fmla="*/ 65 w 69"/>
                  <a:gd name="T43" fmla="*/ 13 h 116"/>
                  <a:gd name="T44" fmla="*/ 69 w 69"/>
                  <a:gd name="T45" fmla="*/ 13 h 116"/>
                  <a:gd name="T46" fmla="*/ 69 w 69"/>
                  <a:gd name="T47" fmla="*/ 10 h 116"/>
                  <a:gd name="T48" fmla="*/ 55 w 69"/>
                  <a:gd name="T49" fmla="*/ 10 h 116"/>
                  <a:gd name="T50" fmla="*/ 59 w 69"/>
                  <a:gd name="T51" fmla="*/ 97 h 116"/>
                  <a:gd name="T52" fmla="*/ 10 w 69"/>
                  <a:gd name="T53" fmla="*/ 97 h 116"/>
                  <a:gd name="T54" fmla="*/ 10 w 69"/>
                  <a:gd name="T55" fmla="*/ 88 h 116"/>
                  <a:gd name="T56" fmla="*/ 59 w 69"/>
                  <a:gd name="T57" fmla="*/ 88 h 116"/>
                  <a:gd name="T58" fmla="*/ 59 w 69"/>
                  <a:gd name="T59" fmla="*/ 97 h 116"/>
                  <a:gd name="T60" fmla="*/ 59 w 69"/>
                  <a:gd name="T61" fmla="*/ 83 h 116"/>
                  <a:gd name="T62" fmla="*/ 10 w 69"/>
                  <a:gd name="T63" fmla="*/ 83 h 116"/>
                  <a:gd name="T64" fmla="*/ 10 w 69"/>
                  <a:gd name="T65" fmla="*/ 74 h 116"/>
                  <a:gd name="T66" fmla="*/ 59 w 69"/>
                  <a:gd name="T67" fmla="*/ 74 h 116"/>
                  <a:gd name="T68" fmla="*/ 59 w 69"/>
                  <a:gd name="T69" fmla="*/ 83 h 116"/>
                  <a:gd name="T70" fmla="*/ 59 w 69"/>
                  <a:gd name="T71" fmla="*/ 69 h 116"/>
                  <a:gd name="T72" fmla="*/ 10 w 69"/>
                  <a:gd name="T73" fmla="*/ 69 h 116"/>
                  <a:gd name="T74" fmla="*/ 10 w 69"/>
                  <a:gd name="T75" fmla="*/ 60 h 116"/>
                  <a:gd name="T76" fmla="*/ 59 w 69"/>
                  <a:gd name="T77" fmla="*/ 60 h 116"/>
                  <a:gd name="T78" fmla="*/ 59 w 69"/>
                  <a:gd name="T79" fmla="*/ 69 h 116"/>
                  <a:gd name="T80" fmla="*/ 59 w 69"/>
                  <a:gd name="T81" fmla="*/ 55 h 116"/>
                  <a:gd name="T82" fmla="*/ 10 w 69"/>
                  <a:gd name="T83" fmla="*/ 55 h 116"/>
                  <a:gd name="T84" fmla="*/ 10 w 69"/>
                  <a:gd name="T85" fmla="*/ 46 h 116"/>
                  <a:gd name="T86" fmla="*/ 59 w 69"/>
                  <a:gd name="T87" fmla="*/ 46 h 116"/>
                  <a:gd name="T88" fmla="*/ 59 w 69"/>
                  <a:gd name="T89" fmla="*/ 55 h 116"/>
                  <a:gd name="T90" fmla="*/ 59 w 69"/>
                  <a:gd name="T91" fmla="*/ 41 h 116"/>
                  <a:gd name="T92" fmla="*/ 10 w 69"/>
                  <a:gd name="T93" fmla="*/ 41 h 116"/>
                  <a:gd name="T94" fmla="*/ 10 w 69"/>
                  <a:gd name="T95" fmla="*/ 32 h 116"/>
                  <a:gd name="T96" fmla="*/ 59 w 69"/>
                  <a:gd name="T97" fmla="*/ 32 h 116"/>
                  <a:gd name="T98" fmla="*/ 59 w 69"/>
                  <a:gd name="T99" fmla="*/ 41 h 116"/>
                  <a:gd name="T100" fmla="*/ 59 w 69"/>
                  <a:gd name="T101" fmla="*/ 27 h 116"/>
                  <a:gd name="T102" fmla="*/ 10 w 69"/>
                  <a:gd name="T103" fmla="*/ 27 h 116"/>
                  <a:gd name="T104" fmla="*/ 10 w 69"/>
                  <a:gd name="T105" fmla="*/ 18 h 116"/>
                  <a:gd name="T106" fmla="*/ 59 w 69"/>
                  <a:gd name="T107" fmla="*/ 18 h 116"/>
                  <a:gd name="T108" fmla="*/ 59 w 69"/>
                  <a:gd name="T109" fmla="*/ 27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69" h="116">
                    <a:moveTo>
                      <a:pt x="55" y="10"/>
                    </a:moveTo>
                    <a:lnTo>
                      <a:pt x="55" y="0"/>
                    </a:lnTo>
                    <a:lnTo>
                      <a:pt x="48" y="0"/>
                    </a:lnTo>
                    <a:lnTo>
                      <a:pt x="48" y="10"/>
                    </a:lnTo>
                    <a:lnTo>
                      <a:pt x="45" y="10"/>
                    </a:lnTo>
                    <a:lnTo>
                      <a:pt x="45" y="0"/>
                    </a:lnTo>
                    <a:lnTo>
                      <a:pt x="38" y="0"/>
                    </a:lnTo>
                    <a:lnTo>
                      <a:pt x="38" y="10"/>
                    </a:lnTo>
                    <a:lnTo>
                      <a:pt x="0" y="10"/>
                    </a:lnTo>
                    <a:lnTo>
                      <a:pt x="0" y="13"/>
                    </a:lnTo>
                    <a:lnTo>
                      <a:pt x="3" y="13"/>
                    </a:lnTo>
                    <a:lnTo>
                      <a:pt x="3" y="116"/>
                    </a:lnTo>
                    <a:lnTo>
                      <a:pt x="24" y="116"/>
                    </a:lnTo>
                    <a:lnTo>
                      <a:pt x="24" y="101"/>
                    </a:lnTo>
                    <a:lnTo>
                      <a:pt x="31" y="101"/>
                    </a:lnTo>
                    <a:lnTo>
                      <a:pt x="31" y="116"/>
                    </a:lnTo>
                    <a:lnTo>
                      <a:pt x="38" y="116"/>
                    </a:lnTo>
                    <a:lnTo>
                      <a:pt x="38" y="101"/>
                    </a:lnTo>
                    <a:lnTo>
                      <a:pt x="45" y="101"/>
                    </a:lnTo>
                    <a:lnTo>
                      <a:pt x="45" y="116"/>
                    </a:lnTo>
                    <a:lnTo>
                      <a:pt x="65" y="116"/>
                    </a:lnTo>
                    <a:lnTo>
                      <a:pt x="65" y="13"/>
                    </a:lnTo>
                    <a:lnTo>
                      <a:pt x="69" y="13"/>
                    </a:lnTo>
                    <a:lnTo>
                      <a:pt x="69" y="10"/>
                    </a:lnTo>
                    <a:lnTo>
                      <a:pt x="55" y="10"/>
                    </a:lnTo>
                    <a:close/>
                    <a:moveTo>
                      <a:pt x="59" y="97"/>
                    </a:moveTo>
                    <a:lnTo>
                      <a:pt x="10" y="97"/>
                    </a:lnTo>
                    <a:lnTo>
                      <a:pt x="10" y="88"/>
                    </a:lnTo>
                    <a:lnTo>
                      <a:pt x="59" y="88"/>
                    </a:lnTo>
                    <a:lnTo>
                      <a:pt x="59" y="97"/>
                    </a:lnTo>
                    <a:close/>
                    <a:moveTo>
                      <a:pt x="59" y="83"/>
                    </a:moveTo>
                    <a:lnTo>
                      <a:pt x="10" y="83"/>
                    </a:lnTo>
                    <a:lnTo>
                      <a:pt x="10" y="74"/>
                    </a:lnTo>
                    <a:lnTo>
                      <a:pt x="59" y="74"/>
                    </a:lnTo>
                    <a:lnTo>
                      <a:pt x="59" y="83"/>
                    </a:lnTo>
                    <a:close/>
                    <a:moveTo>
                      <a:pt x="59" y="69"/>
                    </a:moveTo>
                    <a:lnTo>
                      <a:pt x="10" y="69"/>
                    </a:lnTo>
                    <a:lnTo>
                      <a:pt x="10" y="60"/>
                    </a:lnTo>
                    <a:lnTo>
                      <a:pt x="59" y="60"/>
                    </a:lnTo>
                    <a:lnTo>
                      <a:pt x="59" y="69"/>
                    </a:lnTo>
                    <a:close/>
                    <a:moveTo>
                      <a:pt x="59" y="55"/>
                    </a:moveTo>
                    <a:lnTo>
                      <a:pt x="10" y="55"/>
                    </a:lnTo>
                    <a:lnTo>
                      <a:pt x="10" y="46"/>
                    </a:lnTo>
                    <a:lnTo>
                      <a:pt x="59" y="46"/>
                    </a:lnTo>
                    <a:lnTo>
                      <a:pt x="59" y="55"/>
                    </a:lnTo>
                    <a:close/>
                    <a:moveTo>
                      <a:pt x="59" y="41"/>
                    </a:moveTo>
                    <a:lnTo>
                      <a:pt x="10" y="41"/>
                    </a:lnTo>
                    <a:lnTo>
                      <a:pt x="10" y="32"/>
                    </a:lnTo>
                    <a:lnTo>
                      <a:pt x="59" y="32"/>
                    </a:lnTo>
                    <a:lnTo>
                      <a:pt x="59" y="41"/>
                    </a:lnTo>
                    <a:close/>
                    <a:moveTo>
                      <a:pt x="59" y="27"/>
                    </a:moveTo>
                    <a:lnTo>
                      <a:pt x="10" y="27"/>
                    </a:lnTo>
                    <a:lnTo>
                      <a:pt x="10" y="18"/>
                    </a:lnTo>
                    <a:lnTo>
                      <a:pt x="59" y="18"/>
                    </a:lnTo>
                    <a:lnTo>
                      <a:pt x="59" y="27"/>
                    </a:ln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kern="0">
                  <a:solidFill>
                    <a:sysClr val="windowText" lastClr="000000"/>
                  </a:solidFill>
                </a:endParaRPr>
              </a:p>
            </p:txBody>
          </p:sp>
        </p:grpSp>
        <p:grpSp>
          <p:nvGrpSpPr>
            <p:cNvPr id="33" name="Group 32"/>
            <p:cNvGrpSpPr/>
            <p:nvPr/>
          </p:nvGrpSpPr>
          <p:grpSpPr>
            <a:xfrm>
              <a:off x="4095329" y="5455261"/>
              <a:ext cx="363537" cy="361950"/>
              <a:chOff x="3860800" y="2905125"/>
              <a:chExt cx="363537" cy="361950"/>
            </a:xfrm>
          </p:grpSpPr>
          <p:sp>
            <p:nvSpPr>
              <p:cNvPr id="35" name="Rectangle 32"/>
              <p:cNvSpPr>
                <a:spLocks noChangeArrowheads="1"/>
              </p:cNvSpPr>
              <p:nvPr/>
            </p:nvSpPr>
            <p:spPr bwMode="auto">
              <a:xfrm>
                <a:off x="3860800" y="2905125"/>
                <a:ext cx="363537" cy="361950"/>
              </a:xfrm>
              <a:prstGeom prst="rect">
                <a:avLst/>
              </a:prstGeom>
              <a:solidFill>
                <a:srgbClr val="FF8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6" name="Freeform 33"/>
              <p:cNvSpPr>
                <a:spLocks noEditPoints="1"/>
              </p:cNvSpPr>
              <p:nvPr/>
            </p:nvSpPr>
            <p:spPr bwMode="auto">
              <a:xfrm>
                <a:off x="3987800" y="2994025"/>
                <a:ext cx="109537" cy="184150"/>
              </a:xfrm>
              <a:custGeom>
                <a:avLst/>
                <a:gdLst>
                  <a:gd name="T0" fmla="*/ 55 w 69"/>
                  <a:gd name="T1" fmla="*/ 10 h 116"/>
                  <a:gd name="T2" fmla="*/ 55 w 69"/>
                  <a:gd name="T3" fmla="*/ 0 h 116"/>
                  <a:gd name="T4" fmla="*/ 48 w 69"/>
                  <a:gd name="T5" fmla="*/ 0 h 116"/>
                  <a:gd name="T6" fmla="*/ 48 w 69"/>
                  <a:gd name="T7" fmla="*/ 10 h 116"/>
                  <a:gd name="T8" fmla="*/ 45 w 69"/>
                  <a:gd name="T9" fmla="*/ 10 h 116"/>
                  <a:gd name="T10" fmla="*/ 45 w 69"/>
                  <a:gd name="T11" fmla="*/ 0 h 116"/>
                  <a:gd name="T12" fmla="*/ 38 w 69"/>
                  <a:gd name="T13" fmla="*/ 0 h 116"/>
                  <a:gd name="T14" fmla="*/ 38 w 69"/>
                  <a:gd name="T15" fmla="*/ 10 h 116"/>
                  <a:gd name="T16" fmla="*/ 0 w 69"/>
                  <a:gd name="T17" fmla="*/ 10 h 116"/>
                  <a:gd name="T18" fmla="*/ 0 w 69"/>
                  <a:gd name="T19" fmla="*/ 13 h 116"/>
                  <a:gd name="T20" fmla="*/ 3 w 69"/>
                  <a:gd name="T21" fmla="*/ 13 h 116"/>
                  <a:gd name="T22" fmla="*/ 3 w 69"/>
                  <a:gd name="T23" fmla="*/ 116 h 116"/>
                  <a:gd name="T24" fmla="*/ 24 w 69"/>
                  <a:gd name="T25" fmla="*/ 116 h 116"/>
                  <a:gd name="T26" fmla="*/ 24 w 69"/>
                  <a:gd name="T27" fmla="*/ 101 h 116"/>
                  <a:gd name="T28" fmla="*/ 31 w 69"/>
                  <a:gd name="T29" fmla="*/ 101 h 116"/>
                  <a:gd name="T30" fmla="*/ 31 w 69"/>
                  <a:gd name="T31" fmla="*/ 116 h 116"/>
                  <a:gd name="T32" fmla="*/ 38 w 69"/>
                  <a:gd name="T33" fmla="*/ 116 h 116"/>
                  <a:gd name="T34" fmla="*/ 38 w 69"/>
                  <a:gd name="T35" fmla="*/ 101 h 116"/>
                  <a:gd name="T36" fmla="*/ 45 w 69"/>
                  <a:gd name="T37" fmla="*/ 101 h 116"/>
                  <a:gd name="T38" fmla="*/ 45 w 69"/>
                  <a:gd name="T39" fmla="*/ 116 h 116"/>
                  <a:gd name="T40" fmla="*/ 65 w 69"/>
                  <a:gd name="T41" fmla="*/ 116 h 116"/>
                  <a:gd name="T42" fmla="*/ 65 w 69"/>
                  <a:gd name="T43" fmla="*/ 13 h 116"/>
                  <a:gd name="T44" fmla="*/ 69 w 69"/>
                  <a:gd name="T45" fmla="*/ 13 h 116"/>
                  <a:gd name="T46" fmla="*/ 69 w 69"/>
                  <a:gd name="T47" fmla="*/ 10 h 116"/>
                  <a:gd name="T48" fmla="*/ 55 w 69"/>
                  <a:gd name="T49" fmla="*/ 10 h 116"/>
                  <a:gd name="T50" fmla="*/ 59 w 69"/>
                  <a:gd name="T51" fmla="*/ 97 h 116"/>
                  <a:gd name="T52" fmla="*/ 10 w 69"/>
                  <a:gd name="T53" fmla="*/ 97 h 116"/>
                  <a:gd name="T54" fmla="*/ 10 w 69"/>
                  <a:gd name="T55" fmla="*/ 88 h 116"/>
                  <a:gd name="T56" fmla="*/ 59 w 69"/>
                  <a:gd name="T57" fmla="*/ 88 h 116"/>
                  <a:gd name="T58" fmla="*/ 59 w 69"/>
                  <a:gd name="T59" fmla="*/ 97 h 116"/>
                  <a:gd name="T60" fmla="*/ 59 w 69"/>
                  <a:gd name="T61" fmla="*/ 83 h 116"/>
                  <a:gd name="T62" fmla="*/ 10 w 69"/>
                  <a:gd name="T63" fmla="*/ 83 h 116"/>
                  <a:gd name="T64" fmla="*/ 10 w 69"/>
                  <a:gd name="T65" fmla="*/ 74 h 116"/>
                  <a:gd name="T66" fmla="*/ 59 w 69"/>
                  <a:gd name="T67" fmla="*/ 74 h 116"/>
                  <a:gd name="T68" fmla="*/ 59 w 69"/>
                  <a:gd name="T69" fmla="*/ 83 h 116"/>
                  <a:gd name="T70" fmla="*/ 59 w 69"/>
                  <a:gd name="T71" fmla="*/ 69 h 116"/>
                  <a:gd name="T72" fmla="*/ 10 w 69"/>
                  <a:gd name="T73" fmla="*/ 69 h 116"/>
                  <a:gd name="T74" fmla="*/ 10 w 69"/>
                  <a:gd name="T75" fmla="*/ 60 h 116"/>
                  <a:gd name="T76" fmla="*/ 59 w 69"/>
                  <a:gd name="T77" fmla="*/ 60 h 116"/>
                  <a:gd name="T78" fmla="*/ 59 w 69"/>
                  <a:gd name="T79" fmla="*/ 69 h 116"/>
                  <a:gd name="T80" fmla="*/ 59 w 69"/>
                  <a:gd name="T81" fmla="*/ 55 h 116"/>
                  <a:gd name="T82" fmla="*/ 10 w 69"/>
                  <a:gd name="T83" fmla="*/ 55 h 116"/>
                  <a:gd name="T84" fmla="*/ 10 w 69"/>
                  <a:gd name="T85" fmla="*/ 46 h 116"/>
                  <a:gd name="T86" fmla="*/ 59 w 69"/>
                  <a:gd name="T87" fmla="*/ 46 h 116"/>
                  <a:gd name="T88" fmla="*/ 59 w 69"/>
                  <a:gd name="T89" fmla="*/ 55 h 116"/>
                  <a:gd name="T90" fmla="*/ 59 w 69"/>
                  <a:gd name="T91" fmla="*/ 41 h 116"/>
                  <a:gd name="T92" fmla="*/ 10 w 69"/>
                  <a:gd name="T93" fmla="*/ 41 h 116"/>
                  <a:gd name="T94" fmla="*/ 10 w 69"/>
                  <a:gd name="T95" fmla="*/ 32 h 116"/>
                  <a:gd name="T96" fmla="*/ 59 w 69"/>
                  <a:gd name="T97" fmla="*/ 32 h 116"/>
                  <a:gd name="T98" fmla="*/ 59 w 69"/>
                  <a:gd name="T99" fmla="*/ 41 h 116"/>
                  <a:gd name="T100" fmla="*/ 59 w 69"/>
                  <a:gd name="T101" fmla="*/ 27 h 116"/>
                  <a:gd name="T102" fmla="*/ 10 w 69"/>
                  <a:gd name="T103" fmla="*/ 27 h 116"/>
                  <a:gd name="T104" fmla="*/ 10 w 69"/>
                  <a:gd name="T105" fmla="*/ 18 h 116"/>
                  <a:gd name="T106" fmla="*/ 59 w 69"/>
                  <a:gd name="T107" fmla="*/ 18 h 116"/>
                  <a:gd name="T108" fmla="*/ 59 w 69"/>
                  <a:gd name="T109" fmla="*/ 27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69" h="116">
                    <a:moveTo>
                      <a:pt x="55" y="10"/>
                    </a:moveTo>
                    <a:lnTo>
                      <a:pt x="55" y="0"/>
                    </a:lnTo>
                    <a:lnTo>
                      <a:pt x="48" y="0"/>
                    </a:lnTo>
                    <a:lnTo>
                      <a:pt x="48" y="10"/>
                    </a:lnTo>
                    <a:lnTo>
                      <a:pt x="45" y="10"/>
                    </a:lnTo>
                    <a:lnTo>
                      <a:pt x="45" y="0"/>
                    </a:lnTo>
                    <a:lnTo>
                      <a:pt x="38" y="0"/>
                    </a:lnTo>
                    <a:lnTo>
                      <a:pt x="38" y="10"/>
                    </a:lnTo>
                    <a:lnTo>
                      <a:pt x="0" y="10"/>
                    </a:lnTo>
                    <a:lnTo>
                      <a:pt x="0" y="13"/>
                    </a:lnTo>
                    <a:lnTo>
                      <a:pt x="3" y="13"/>
                    </a:lnTo>
                    <a:lnTo>
                      <a:pt x="3" y="116"/>
                    </a:lnTo>
                    <a:lnTo>
                      <a:pt x="24" y="116"/>
                    </a:lnTo>
                    <a:lnTo>
                      <a:pt x="24" y="101"/>
                    </a:lnTo>
                    <a:lnTo>
                      <a:pt x="31" y="101"/>
                    </a:lnTo>
                    <a:lnTo>
                      <a:pt x="31" y="116"/>
                    </a:lnTo>
                    <a:lnTo>
                      <a:pt x="38" y="116"/>
                    </a:lnTo>
                    <a:lnTo>
                      <a:pt x="38" y="101"/>
                    </a:lnTo>
                    <a:lnTo>
                      <a:pt x="45" y="101"/>
                    </a:lnTo>
                    <a:lnTo>
                      <a:pt x="45" y="116"/>
                    </a:lnTo>
                    <a:lnTo>
                      <a:pt x="65" y="116"/>
                    </a:lnTo>
                    <a:lnTo>
                      <a:pt x="65" y="13"/>
                    </a:lnTo>
                    <a:lnTo>
                      <a:pt x="69" y="13"/>
                    </a:lnTo>
                    <a:lnTo>
                      <a:pt x="69" y="10"/>
                    </a:lnTo>
                    <a:lnTo>
                      <a:pt x="55" y="10"/>
                    </a:lnTo>
                    <a:close/>
                    <a:moveTo>
                      <a:pt x="59" y="97"/>
                    </a:moveTo>
                    <a:lnTo>
                      <a:pt x="10" y="97"/>
                    </a:lnTo>
                    <a:lnTo>
                      <a:pt x="10" y="88"/>
                    </a:lnTo>
                    <a:lnTo>
                      <a:pt x="59" y="88"/>
                    </a:lnTo>
                    <a:lnTo>
                      <a:pt x="59" y="97"/>
                    </a:lnTo>
                    <a:close/>
                    <a:moveTo>
                      <a:pt x="59" y="83"/>
                    </a:moveTo>
                    <a:lnTo>
                      <a:pt x="10" y="83"/>
                    </a:lnTo>
                    <a:lnTo>
                      <a:pt x="10" y="74"/>
                    </a:lnTo>
                    <a:lnTo>
                      <a:pt x="59" y="74"/>
                    </a:lnTo>
                    <a:lnTo>
                      <a:pt x="59" y="83"/>
                    </a:lnTo>
                    <a:close/>
                    <a:moveTo>
                      <a:pt x="59" y="69"/>
                    </a:moveTo>
                    <a:lnTo>
                      <a:pt x="10" y="69"/>
                    </a:lnTo>
                    <a:lnTo>
                      <a:pt x="10" y="60"/>
                    </a:lnTo>
                    <a:lnTo>
                      <a:pt x="59" y="60"/>
                    </a:lnTo>
                    <a:lnTo>
                      <a:pt x="59" y="69"/>
                    </a:lnTo>
                    <a:close/>
                    <a:moveTo>
                      <a:pt x="59" y="55"/>
                    </a:moveTo>
                    <a:lnTo>
                      <a:pt x="10" y="55"/>
                    </a:lnTo>
                    <a:lnTo>
                      <a:pt x="10" y="46"/>
                    </a:lnTo>
                    <a:lnTo>
                      <a:pt x="59" y="46"/>
                    </a:lnTo>
                    <a:lnTo>
                      <a:pt x="59" y="55"/>
                    </a:lnTo>
                    <a:close/>
                    <a:moveTo>
                      <a:pt x="59" y="41"/>
                    </a:moveTo>
                    <a:lnTo>
                      <a:pt x="10" y="41"/>
                    </a:lnTo>
                    <a:lnTo>
                      <a:pt x="10" y="32"/>
                    </a:lnTo>
                    <a:lnTo>
                      <a:pt x="59" y="32"/>
                    </a:lnTo>
                    <a:lnTo>
                      <a:pt x="59" y="41"/>
                    </a:lnTo>
                    <a:close/>
                    <a:moveTo>
                      <a:pt x="59" y="27"/>
                    </a:moveTo>
                    <a:lnTo>
                      <a:pt x="10" y="27"/>
                    </a:lnTo>
                    <a:lnTo>
                      <a:pt x="10" y="18"/>
                    </a:lnTo>
                    <a:lnTo>
                      <a:pt x="59" y="18"/>
                    </a:lnTo>
                    <a:lnTo>
                      <a:pt x="59" y="27"/>
                    </a:ln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kern="0">
                  <a:solidFill>
                    <a:sysClr val="windowText" lastClr="000000"/>
                  </a:solidFill>
                </a:endParaRPr>
              </a:p>
            </p:txBody>
          </p:sp>
        </p:grpSp>
        <p:grpSp>
          <p:nvGrpSpPr>
            <p:cNvPr id="37" name="Group 36"/>
            <p:cNvGrpSpPr/>
            <p:nvPr/>
          </p:nvGrpSpPr>
          <p:grpSpPr>
            <a:xfrm>
              <a:off x="5780546" y="5455261"/>
              <a:ext cx="363537" cy="361950"/>
              <a:chOff x="3860800" y="2905125"/>
              <a:chExt cx="363537" cy="361950"/>
            </a:xfrm>
          </p:grpSpPr>
          <p:sp>
            <p:nvSpPr>
              <p:cNvPr id="38" name="Rectangle 32"/>
              <p:cNvSpPr>
                <a:spLocks noChangeArrowheads="1"/>
              </p:cNvSpPr>
              <p:nvPr/>
            </p:nvSpPr>
            <p:spPr bwMode="auto">
              <a:xfrm>
                <a:off x="3860800" y="2905125"/>
                <a:ext cx="363537" cy="361950"/>
              </a:xfrm>
              <a:prstGeom prst="rect">
                <a:avLst/>
              </a:prstGeom>
              <a:solidFill>
                <a:srgbClr val="FF8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9" name="Freeform 33"/>
              <p:cNvSpPr>
                <a:spLocks noEditPoints="1"/>
              </p:cNvSpPr>
              <p:nvPr/>
            </p:nvSpPr>
            <p:spPr bwMode="auto">
              <a:xfrm>
                <a:off x="3987800" y="2994025"/>
                <a:ext cx="109537" cy="184150"/>
              </a:xfrm>
              <a:custGeom>
                <a:avLst/>
                <a:gdLst>
                  <a:gd name="T0" fmla="*/ 55 w 69"/>
                  <a:gd name="T1" fmla="*/ 10 h 116"/>
                  <a:gd name="T2" fmla="*/ 55 w 69"/>
                  <a:gd name="T3" fmla="*/ 0 h 116"/>
                  <a:gd name="T4" fmla="*/ 48 w 69"/>
                  <a:gd name="T5" fmla="*/ 0 h 116"/>
                  <a:gd name="T6" fmla="*/ 48 w 69"/>
                  <a:gd name="T7" fmla="*/ 10 h 116"/>
                  <a:gd name="T8" fmla="*/ 45 w 69"/>
                  <a:gd name="T9" fmla="*/ 10 h 116"/>
                  <a:gd name="T10" fmla="*/ 45 w 69"/>
                  <a:gd name="T11" fmla="*/ 0 h 116"/>
                  <a:gd name="T12" fmla="*/ 38 w 69"/>
                  <a:gd name="T13" fmla="*/ 0 h 116"/>
                  <a:gd name="T14" fmla="*/ 38 w 69"/>
                  <a:gd name="T15" fmla="*/ 10 h 116"/>
                  <a:gd name="T16" fmla="*/ 0 w 69"/>
                  <a:gd name="T17" fmla="*/ 10 h 116"/>
                  <a:gd name="T18" fmla="*/ 0 w 69"/>
                  <a:gd name="T19" fmla="*/ 13 h 116"/>
                  <a:gd name="T20" fmla="*/ 3 w 69"/>
                  <a:gd name="T21" fmla="*/ 13 h 116"/>
                  <a:gd name="T22" fmla="*/ 3 w 69"/>
                  <a:gd name="T23" fmla="*/ 116 h 116"/>
                  <a:gd name="T24" fmla="*/ 24 w 69"/>
                  <a:gd name="T25" fmla="*/ 116 h 116"/>
                  <a:gd name="T26" fmla="*/ 24 w 69"/>
                  <a:gd name="T27" fmla="*/ 101 h 116"/>
                  <a:gd name="T28" fmla="*/ 31 w 69"/>
                  <a:gd name="T29" fmla="*/ 101 h 116"/>
                  <a:gd name="T30" fmla="*/ 31 w 69"/>
                  <a:gd name="T31" fmla="*/ 116 h 116"/>
                  <a:gd name="T32" fmla="*/ 38 w 69"/>
                  <a:gd name="T33" fmla="*/ 116 h 116"/>
                  <a:gd name="T34" fmla="*/ 38 w 69"/>
                  <a:gd name="T35" fmla="*/ 101 h 116"/>
                  <a:gd name="T36" fmla="*/ 45 w 69"/>
                  <a:gd name="T37" fmla="*/ 101 h 116"/>
                  <a:gd name="T38" fmla="*/ 45 w 69"/>
                  <a:gd name="T39" fmla="*/ 116 h 116"/>
                  <a:gd name="T40" fmla="*/ 65 w 69"/>
                  <a:gd name="T41" fmla="*/ 116 h 116"/>
                  <a:gd name="T42" fmla="*/ 65 w 69"/>
                  <a:gd name="T43" fmla="*/ 13 h 116"/>
                  <a:gd name="T44" fmla="*/ 69 w 69"/>
                  <a:gd name="T45" fmla="*/ 13 h 116"/>
                  <a:gd name="T46" fmla="*/ 69 w 69"/>
                  <a:gd name="T47" fmla="*/ 10 h 116"/>
                  <a:gd name="T48" fmla="*/ 55 w 69"/>
                  <a:gd name="T49" fmla="*/ 10 h 116"/>
                  <a:gd name="T50" fmla="*/ 59 w 69"/>
                  <a:gd name="T51" fmla="*/ 97 h 116"/>
                  <a:gd name="T52" fmla="*/ 10 w 69"/>
                  <a:gd name="T53" fmla="*/ 97 h 116"/>
                  <a:gd name="T54" fmla="*/ 10 w 69"/>
                  <a:gd name="T55" fmla="*/ 88 h 116"/>
                  <a:gd name="T56" fmla="*/ 59 w 69"/>
                  <a:gd name="T57" fmla="*/ 88 h 116"/>
                  <a:gd name="T58" fmla="*/ 59 w 69"/>
                  <a:gd name="T59" fmla="*/ 97 h 116"/>
                  <a:gd name="T60" fmla="*/ 59 w 69"/>
                  <a:gd name="T61" fmla="*/ 83 h 116"/>
                  <a:gd name="T62" fmla="*/ 10 w 69"/>
                  <a:gd name="T63" fmla="*/ 83 h 116"/>
                  <a:gd name="T64" fmla="*/ 10 w 69"/>
                  <a:gd name="T65" fmla="*/ 74 h 116"/>
                  <a:gd name="T66" fmla="*/ 59 w 69"/>
                  <a:gd name="T67" fmla="*/ 74 h 116"/>
                  <a:gd name="T68" fmla="*/ 59 w 69"/>
                  <a:gd name="T69" fmla="*/ 83 h 116"/>
                  <a:gd name="T70" fmla="*/ 59 w 69"/>
                  <a:gd name="T71" fmla="*/ 69 h 116"/>
                  <a:gd name="T72" fmla="*/ 10 w 69"/>
                  <a:gd name="T73" fmla="*/ 69 h 116"/>
                  <a:gd name="T74" fmla="*/ 10 w 69"/>
                  <a:gd name="T75" fmla="*/ 60 h 116"/>
                  <a:gd name="T76" fmla="*/ 59 w 69"/>
                  <a:gd name="T77" fmla="*/ 60 h 116"/>
                  <a:gd name="T78" fmla="*/ 59 w 69"/>
                  <a:gd name="T79" fmla="*/ 69 h 116"/>
                  <a:gd name="T80" fmla="*/ 59 w 69"/>
                  <a:gd name="T81" fmla="*/ 55 h 116"/>
                  <a:gd name="T82" fmla="*/ 10 w 69"/>
                  <a:gd name="T83" fmla="*/ 55 h 116"/>
                  <a:gd name="T84" fmla="*/ 10 w 69"/>
                  <a:gd name="T85" fmla="*/ 46 h 116"/>
                  <a:gd name="T86" fmla="*/ 59 w 69"/>
                  <a:gd name="T87" fmla="*/ 46 h 116"/>
                  <a:gd name="T88" fmla="*/ 59 w 69"/>
                  <a:gd name="T89" fmla="*/ 55 h 116"/>
                  <a:gd name="T90" fmla="*/ 59 w 69"/>
                  <a:gd name="T91" fmla="*/ 41 h 116"/>
                  <a:gd name="T92" fmla="*/ 10 w 69"/>
                  <a:gd name="T93" fmla="*/ 41 h 116"/>
                  <a:gd name="T94" fmla="*/ 10 w 69"/>
                  <a:gd name="T95" fmla="*/ 32 h 116"/>
                  <a:gd name="T96" fmla="*/ 59 w 69"/>
                  <a:gd name="T97" fmla="*/ 32 h 116"/>
                  <a:gd name="T98" fmla="*/ 59 w 69"/>
                  <a:gd name="T99" fmla="*/ 41 h 116"/>
                  <a:gd name="T100" fmla="*/ 59 w 69"/>
                  <a:gd name="T101" fmla="*/ 27 h 116"/>
                  <a:gd name="T102" fmla="*/ 10 w 69"/>
                  <a:gd name="T103" fmla="*/ 27 h 116"/>
                  <a:gd name="T104" fmla="*/ 10 w 69"/>
                  <a:gd name="T105" fmla="*/ 18 h 116"/>
                  <a:gd name="T106" fmla="*/ 59 w 69"/>
                  <a:gd name="T107" fmla="*/ 18 h 116"/>
                  <a:gd name="T108" fmla="*/ 59 w 69"/>
                  <a:gd name="T109" fmla="*/ 27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69" h="116">
                    <a:moveTo>
                      <a:pt x="55" y="10"/>
                    </a:moveTo>
                    <a:lnTo>
                      <a:pt x="55" y="0"/>
                    </a:lnTo>
                    <a:lnTo>
                      <a:pt x="48" y="0"/>
                    </a:lnTo>
                    <a:lnTo>
                      <a:pt x="48" y="10"/>
                    </a:lnTo>
                    <a:lnTo>
                      <a:pt x="45" y="10"/>
                    </a:lnTo>
                    <a:lnTo>
                      <a:pt x="45" y="0"/>
                    </a:lnTo>
                    <a:lnTo>
                      <a:pt x="38" y="0"/>
                    </a:lnTo>
                    <a:lnTo>
                      <a:pt x="38" y="10"/>
                    </a:lnTo>
                    <a:lnTo>
                      <a:pt x="0" y="10"/>
                    </a:lnTo>
                    <a:lnTo>
                      <a:pt x="0" y="13"/>
                    </a:lnTo>
                    <a:lnTo>
                      <a:pt x="3" y="13"/>
                    </a:lnTo>
                    <a:lnTo>
                      <a:pt x="3" y="116"/>
                    </a:lnTo>
                    <a:lnTo>
                      <a:pt x="24" y="116"/>
                    </a:lnTo>
                    <a:lnTo>
                      <a:pt x="24" y="101"/>
                    </a:lnTo>
                    <a:lnTo>
                      <a:pt x="31" y="101"/>
                    </a:lnTo>
                    <a:lnTo>
                      <a:pt x="31" y="116"/>
                    </a:lnTo>
                    <a:lnTo>
                      <a:pt x="38" y="116"/>
                    </a:lnTo>
                    <a:lnTo>
                      <a:pt x="38" y="101"/>
                    </a:lnTo>
                    <a:lnTo>
                      <a:pt x="45" y="101"/>
                    </a:lnTo>
                    <a:lnTo>
                      <a:pt x="45" y="116"/>
                    </a:lnTo>
                    <a:lnTo>
                      <a:pt x="65" y="116"/>
                    </a:lnTo>
                    <a:lnTo>
                      <a:pt x="65" y="13"/>
                    </a:lnTo>
                    <a:lnTo>
                      <a:pt x="69" y="13"/>
                    </a:lnTo>
                    <a:lnTo>
                      <a:pt x="69" y="10"/>
                    </a:lnTo>
                    <a:lnTo>
                      <a:pt x="55" y="10"/>
                    </a:lnTo>
                    <a:close/>
                    <a:moveTo>
                      <a:pt x="59" y="97"/>
                    </a:moveTo>
                    <a:lnTo>
                      <a:pt x="10" y="97"/>
                    </a:lnTo>
                    <a:lnTo>
                      <a:pt x="10" y="88"/>
                    </a:lnTo>
                    <a:lnTo>
                      <a:pt x="59" y="88"/>
                    </a:lnTo>
                    <a:lnTo>
                      <a:pt x="59" y="97"/>
                    </a:lnTo>
                    <a:close/>
                    <a:moveTo>
                      <a:pt x="59" y="83"/>
                    </a:moveTo>
                    <a:lnTo>
                      <a:pt x="10" y="83"/>
                    </a:lnTo>
                    <a:lnTo>
                      <a:pt x="10" y="74"/>
                    </a:lnTo>
                    <a:lnTo>
                      <a:pt x="59" y="74"/>
                    </a:lnTo>
                    <a:lnTo>
                      <a:pt x="59" y="83"/>
                    </a:lnTo>
                    <a:close/>
                    <a:moveTo>
                      <a:pt x="59" y="69"/>
                    </a:moveTo>
                    <a:lnTo>
                      <a:pt x="10" y="69"/>
                    </a:lnTo>
                    <a:lnTo>
                      <a:pt x="10" y="60"/>
                    </a:lnTo>
                    <a:lnTo>
                      <a:pt x="59" y="60"/>
                    </a:lnTo>
                    <a:lnTo>
                      <a:pt x="59" y="69"/>
                    </a:lnTo>
                    <a:close/>
                    <a:moveTo>
                      <a:pt x="59" y="55"/>
                    </a:moveTo>
                    <a:lnTo>
                      <a:pt x="10" y="55"/>
                    </a:lnTo>
                    <a:lnTo>
                      <a:pt x="10" y="46"/>
                    </a:lnTo>
                    <a:lnTo>
                      <a:pt x="59" y="46"/>
                    </a:lnTo>
                    <a:lnTo>
                      <a:pt x="59" y="55"/>
                    </a:lnTo>
                    <a:close/>
                    <a:moveTo>
                      <a:pt x="59" y="41"/>
                    </a:moveTo>
                    <a:lnTo>
                      <a:pt x="10" y="41"/>
                    </a:lnTo>
                    <a:lnTo>
                      <a:pt x="10" y="32"/>
                    </a:lnTo>
                    <a:lnTo>
                      <a:pt x="59" y="32"/>
                    </a:lnTo>
                    <a:lnTo>
                      <a:pt x="59" y="41"/>
                    </a:lnTo>
                    <a:close/>
                    <a:moveTo>
                      <a:pt x="59" y="27"/>
                    </a:moveTo>
                    <a:lnTo>
                      <a:pt x="10" y="27"/>
                    </a:lnTo>
                    <a:lnTo>
                      <a:pt x="10" y="18"/>
                    </a:lnTo>
                    <a:lnTo>
                      <a:pt x="59" y="18"/>
                    </a:lnTo>
                    <a:lnTo>
                      <a:pt x="59" y="27"/>
                    </a:ln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kern="0">
                  <a:solidFill>
                    <a:sysClr val="windowText" lastClr="000000"/>
                  </a:solidFill>
                </a:endParaRPr>
              </a:p>
            </p:txBody>
          </p:sp>
        </p:grpSp>
        <p:grpSp>
          <p:nvGrpSpPr>
            <p:cNvPr id="40" name="Group 39"/>
            <p:cNvGrpSpPr/>
            <p:nvPr/>
          </p:nvGrpSpPr>
          <p:grpSpPr>
            <a:xfrm>
              <a:off x="5006549" y="4956428"/>
              <a:ext cx="363537" cy="361950"/>
              <a:chOff x="3860800" y="2905125"/>
              <a:chExt cx="363537" cy="361950"/>
            </a:xfrm>
          </p:grpSpPr>
          <p:sp>
            <p:nvSpPr>
              <p:cNvPr id="41" name="Rectangle 32"/>
              <p:cNvSpPr>
                <a:spLocks noChangeArrowheads="1"/>
              </p:cNvSpPr>
              <p:nvPr/>
            </p:nvSpPr>
            <p:spPr bwMode="auto">
              <a:xfrm>
                <a:off x="3860800" y="2905125"/>
                <a:ext cx="363537" cy="361950"/>
              </a:xfrm>
              <a:prstGeom prst="rect">
                <a:avLst/>
              </a:prstGeom>
              <a:solidFill>
                <a:srgbClr val="FF8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42" name="Freeform 33"/>
              <p:cNvSpPr>
                <a:spLocks noEditPoints="1"/>
              </p:cNvSpPr>
              <p:nvPr/>
            </p:nvSpPr>
            <p:spPr bwMode="auto">
              <a:xfrm>
                <a:off x="3987800" y="2994025"/>
                <a:ext cx="109537" cy="184150"/>
              </a:xfrm>
              <a:custGeom>
                <a:avLst/>
                <a:gdLst>
                  <a:gd name="T0" fmla="*/ 55 w 69"/>
                  <a:gd name="T1" fmla="*/ 10 h 116"/>
                  <a:gd name="T2" fmla="*/ 55 w 69"/>
                  <a:gd name="T3" fmla="*/ 0 h 116"/>
                  <a:gd name="T4" fmla="*/ 48 w 69"/>
                  <a:gd name="T5" fmla="*/ 0 h 116"/>
                  <a:gd name="T6" fmla="*/ 48 w 69"/>
                  <a:gd name="T7" fmla="*/ 10 h 116"/>
                  <a:gd name="T8" fmla="*/ 45 w 69"/>
                  <a:gd name="T9" fmla="*/ 10 h 116"/>
                  <a:gd name="T10" fmla="*/ 45 w 69"/>
                  <a:gd name="T11" fmla="*/ 0 h 116"/>
                  <a:gd name="T12" fmla="*/ 38 w 69"/>
                  <a:gd name="T13" fmla="*/ 0 h 116"/>
                  <a:gd name="T14" fmla="*/ 38 w 69"/>
                  <a:gd name="T15" fmla="*/ 10 h 116"/>
                  <a:gd name="T16" fmla="*/ 0 w 69"/>
                  <a:gd name="T17" fmla="*/ 10 h 116"/>
                  <a:gd name="T18" fmla="*/ 0 w 69"/>
                  <a:gd name="T19" fmla="*/ 13 h 116"/>
                  <a:gd name="T20" fmla="*/ 3 w 69"/>
                  <a:gd name="T21" fmla="*/ 13 h 116"/>
                  <a:gd name="T22" fmla="*/ 3 w 69"/>
                  <a:gd name="T23" fmla="*/ 116 h 116"/>
                  <a:gd name="T24" fmla="*/ 24 w 69"/>
                  <a:gd name="T25" fmla="*/ 116 h 116"/>
                  <a:gd name="T26" fmla="*/ 24 w 69"/>
                  <a:gd name="T27" fmla="*/ 101 h 116"/>
                  <a:gd name="T28" fmla="*/ 31 w 69"/>
                  <a:gd name="T29" fmla="*/ 101 h 116"/>
                  <a:gd name="T30" fmla="*/ 31 w 69"/>
                  <a:gd name="T31" fmla="*/ 116 h 116"/>
                  <a:gd name="T32" fmla="*/ 38 w 69"/>
                  <a:gd name="T33" fmla="*/ 116 h 116"/>
                  <a:gd name="T34" fmla="*/ 38 w 69"/>
                  <a:gd name="T35" fmla="*/ 101 h 116"/>
                  <a:gd name="T36" fmla="*/ 45 w 69"/>
                  <a:gd name="T37" fmla="*/ 101 h 116"/>
                  <a:gd name="T38" fmla="*/ 45 w 69"/>
                  <a:gd name="T39" fmla="*/ 116 h 116"/>
                  <a:gd name="T40" fmla="*/ 65 w 69"/>
                  <a:gd name="T41" fmla="*/ 116 h 116"/>
                  <a:gd name="T42" fmla="*/ 65 w 69"/>
                  <a:gd name="T43" fmla="*/ 13 h 116"/>
                  <a:gd name="T44" fmla="*/ 69 w 69"/>
                  <a:gd name="T45" fmla="*/ 13 h 116"/>
                  <a:gd name="T46" fmla="*/ 69 w 69"/>
                  <a:gd name="T47" fmla="*/ 10 h 116"/>
                  <a:gd name="T48" fmla="*/ 55 w 69"/>
                  <a:gd name="T49" fmla="*/ 10 h 116"/>
                  <a:gd name="T50" fmla="*/ 59 w 69"/>
                  <a:gd name="T51" fmla="*/ 97 h 116"/>
                  <a:gd name="T52" fmla="*/ 10 w 69"/>
                  <a:gd name="T53" fmla="*/ 97 h 116"/>
                  <a:gd name="T54" fmla="*/ 10 w 69"/>
                  <a:gd name="T55" fmla="*/ 88 h 116"/>
                  <a:gd name="T56" fmla="*/ 59 w 69"/>
                  <a:gd name="T57" fmla="*/ 88 h 116"/>
                  <a:gd name="T58" fmla="*/ 59 w 69"/>
                  <a:gd name="T59" fmla="*/ 97 h 116"/>
                  <a:gd name="T60" fmla="*/ 59 w 69"/>
                  <a:gd name="T61" fmla="*/ 83 h 116"/>
                  <a:gd name="T62" fmla="*/ 10 w 69"/>
                  <a:gd name="T63" fmla="*/ 83 h 116"/>
                  <a:gd name="T64" fmla="*/ 10 w 69"/>
                  <a:gd name="T65" fmla="*/ 74 h 116"/>
                  <a:gd name="T66" fmla="*/ 59 w 69"/>
                  <a:gd name="T67" fmla="*/ 74 h 116"/>
                  <a:gd name="T68" fmla="*/ 59 w 69"/>
                  <a:gd name="T69" fmla="*/ 83 h 116"/>
                  <a:gd name="T70" fmla="*/ 59 w 69"/>
                  <a:gd name="T71" fmla="*/ 69 h 116"/>
                  <a:gd name="T72" fmla="*/ 10 w 69"/>
                  <a:gd name="T73" fmla="*/ 69 h 116"/>
                  <a:gd name="T74" fmla="*/ 10 w 69"/>
                  <a:gd name="T75" fmla="*/ 60 h 116"/>
                  <a:gd name="T76" fmla="*/ 59 w 69"/>
                  <a:gd name="T77" fmla="*/ 60 h 116"/>
                  <a:gd name="T78" fmla="*/ 59 w 69"/>
                  <a:gd name="T79" fmla="*/ 69 h 116"/>
                  <a:gd name="T80" fmla="*/ 59 w 69"/>
                  <a:gd name="T81" fmla="*/ 55 h 116"/>
                  <a:gd name="T82" fmla="*/ 10 w 69"/>
                  <a:gd name="T83" fmla="*/ 55 h 116"/>
                  <a:gd name="T84" fmla="*/ 10 w 69"/>
                  <a:gd name="T85" fmla="*/ 46 h 116"/>
                  <a:gd name="T86" fmla="*/ 59 w 69"/>
                  <a:gd name="T87" fmla="*/ 46 h 116"/>
                  <a:gd name="T88" fmla="*/ 59 w 69"/>
                  <a:gd name="T89" fmla="*/ 55 h 116"/>
                  <a:gd name="T90" fmla="*/ 59 w 69"/>
                  <a:gd name="T91" fmla="*/ 41 h 116"/>
                  <a:gd name="T92" fmla="*/ 10 w 69"/>
                  <a:gd name="T93" fmla="*/ 41 h 116"/>
                  <a:gd name="T94" fmla="*/ 10 w 69"/>
                  <a:gd name="T95" fmla="*/ 32 h 116"/>
                  <a:gd name="T96" fmla="*/ 59 w 69"/>
                  <a:gd name="T97" fmla="*/ 32 h 116"/>
                  <a:gd name="T98" fmla="*/ 59 w 69"/>
                  <a:gd name="T99" fmla="*/ 41 h 116"/>
                  <a:gd name="T100" fmla="*/ 59 w 69"/>
                  <a:gd name="T101" fmla="*/ 27 h 116"/>
                  <a:gd name="T102" fmla="*/ 10 w 69"/>
                  <a:gd name="T103" fmla="*/ 27 h 116"/>
                  <a:gd name="T104" fmla="*/ 10 w 69"/>
                  <a:gd name="T105" fmla="*/ 18 h 116"/>
                  <a:gd name="T106" fmla="*/ 59 w 69"/>
                  <a:gd name="T107" fmla="*/ 18 h 116"/>
                  <a:gd name="T108" fmla="*/ 59 w 69"/>
                  <a:gd name="T109" fmla="*/ 27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69" h="116">
                    <a:moveTo>
                      <a:pt x="55" y="10"/>
                    </a:moveTo>
                    <a:lnTo>
                      <a:pt x="55" y="0"/>
                    </a:lnTo>
                    <a:lnTo>
                      <a:pt x="48" y="0"/>
                    </a:lnTo>
                    <a:lnTo>
                      <a:pt x="48" y="10"/>
                    </a:lnTo>
                    <a:lnTo>
                      <a:pt x="45" y="10"/>
                    </a:lnTo>
                    <a:lnTo>
                      <a:pt x="45" y="0"/>
                    </a:lnTo>
                    <a:lnTo>
                      <a:pt x="38" y="0"/>
                    </a:lnTo>
                    <a:lnTo>
                      <a:pt x="38" y="10"/>
                    </a:lnTo>
                    <a:lnTo>
                      <a:pt x="0" y="10"/>
                    </a:lnTo>
                    <a:lnTo>
                      <a:pt x="0" y="13"/>
                    </a:lnTo>
                    <a:lnTo>
                      <a:pt x="3" y="13"/>
                    </a:lnTo>
                    <a:lnTo>
                      <a:pt x="3" y="116"/>
                    </a:lnTo>
                    <a:lnTo>
                      <a:pt x="24" y="116"/>
                    </a:lnTo>
                    <a:lnTo>
                      <a:pt x="24" y="101"/>
                    </a:lnTo>
                    <a:lnTo>
                      <a:pt x="31" y="101"/>
                    </a:lnTo>
                    <a:lnTo>
                      <a:pt x="31" y="116"/>
                    </a:lnTo>
                    <a:lnTo>
                      <a:pt x="38" y="116"/>
                    </a:lnTo>
                    <a:lnTo>
                      <a:pt x="38" y="101"/>
                    </a:lnTo>
                    <a:lnTo>
                      <a:pt x="45" y="101"/>
                    </a:lnTo>
                    <a:lnTo>
                      <a:pt x="45" y="116"/>
                    </a:lnTo>
                    <a:lnTo>
                      <a:pt x="65" y="116"/>
                    </a:lnTo>
                    <a:lnTo>
                      <a:pt x="65" y="13"/>
                    </a:lnTo>
                    <a:lnTo>
                      <a:pt x="69" y="13"/>
                    </a:lnTo>
                    <a:lnTo>
                      <a:pt x="69" y="10"/>
                    </a:lnTo>
                    <a:lnTo>
                      <a:pt x="55" y="10"/>
                    </a:lnTo>
                    <a:close/>
                    <a:moveTo>
                      <a:pt x="59" y="97"/>
                    </a:moveTo>
                    <a:lnTo>
                      <a:pt x="10" y="97"/>
                    </a:lnTo>
                    <a:lnTo>
                      <a:pt x="10" y="88"/>
                    </a:lnTo>
                    <a:lnTo>
                      <a:pt x="59" y="88"/>
                    </a:lnTo>
                    <a:lnTo>
                      <a:pt x="59" y="97"/>
                    </a:lnTo>
                    <a:close/>
                    <a:moveTo>
                      <a:pt x="59" y="83"/>
                    </a:moveTo>
                    <a:lnTo>
                      <a:pt x="10" y="83"/>
                    </a:lnTo>
                    <a:lnTo>
                      <a:pt x="10" y="74"/>
                    </a:lnTo>
                    <a:lnTo>
                      <a:pt x="59" y="74"/>
                    </a:lnTo>
                    <a:lnTo>
                      <a:pt x="59" y="83"/>
                    </a:lnTo>
                    <a:close/>
                    <a:moveTo>
                      <a:pt x="59" y="69"/>
                    </a:moveTo>
                    <a:lnTo>
                      <a:pt x="10" y="69"/>
                    </a:lnTo>
                    <a:lnTo>
                      <a:pt x="10" y="60"/>
                    </a:lnTo>
                    <a:lnTo>
                      <a:pt x="59" y="60"/>
                    </a:lnTo>
                    <a:lnTo>
                      <a:pt x="59" y="69"/>
                    </a:lnTo>
                    <a:close/>
                    <a:moveTo>
                      <a:pt x="59" y="55"/>
                    </a:moveTo>
                    <a:lnTo>
                      <a:pt x="10" y="55"/>
                    </a:lnTo>
                    <a:lnTo>
                      <a:pt x="10" y="46"/>
                    </a:lnTo>
                    <a:lnTo>
                      <a:pt x="59" y="46"/>
                    </a:lnTo>
                    <a:lnTo>
                      <a:pt x="59" y="55"/>
                    </a:lnTo>
                    <a:close/>
                    <a:moveTo>
                      <a:pt x="59" y="41"/>
                    </a:moveTo>
                    <a:lnTo>
                      <a:pt x="10" y="41"/>
                    </a:lnTo>
                    <a:lnTo>
                      <a:pt x="10" y="32"/>
                    </a:lnTo>
                    <a:lnTo>
                      <a:pt x="59" y="32"/>
                    </a:lnTo>
                    <a:lnTo>
                      <a:pt x="59" y="41"/>
                    </a:lnTo>
                    <a:close/>
                    <a:moveTo>
                      <a:pt x="59" y="27"/>
                    </a:moveTo>
                    <a:lnTo>
                      <a:pt x="10" y="27"/>
                    </a:lnTo>
                    <a:lnTo>
                      <a:pt x="10" y="18"/>
                    </a:lnTo>
                    <a:lnTo>
                      <a:pt x="59" y="18"/>
                    </a:lnTo>
                    <a:lnTo>
                      <a:pt x="59" y="27"/>
                    </a:ln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kern="0">
                  <a:solidFill>
                    <a:sysClr val="windowText" lastClr="000000"/>
                  </a:solidFill>
                </a:endParaRPr>
              </a:p>
            </p:txBody>
          </p:sp>
        </p:grpSp>
        <p:grpSp>
          <p:nvGrpSpPr>
            <p:cNvPr id="43" name="Group 42"/>
            <p:cNvGrpSpPr/>
            <p:nvPr/>
          </p:nvGrpSpPr>
          <p:grpSpPr>
            <a:xfrm>
              <a:off x="4626320" y="5671430"/>
              <a:ext cx="363537" cy="361950"/>
              <a:chOff x="3860800" y="2905125"/>
              <a:chExt cx="363537" cy="361950"/>
            </a:xfrm>
          </p:grpSpPr>
          <p:sp>
            <p:nvSpPr>
              <p:cNvPr id="44" name="Rectangle 32"/>
              <p:cNvSpPr>
                <a:spLocks noChangeArrowheads="1"/>
              </p:cNvSpPr>
              <p:nvPr/>
            </p:nvSpPr>
            <p:spPr bwMode="auto">
              <a:xfrm>
                <a:off x="3860800" y="2905125"/>
                <a:ext cx="363537" cy="361950"/>
              </a:xfrm>
              <a:prstGeom prst="rect">
                <a:avLst/>
              </a:prstGeom>
              <a:solidFill>
                <a:srgbClr val="FF8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45" name="Freeform 33"/>
              <p:cNvSpPr>
                <a:spLocks noEditPoints="1"/>
              </p:cNvSpPr>
              <p:nvPr/>
            </p:nvSpPr>
            <p:spPr bwMode="auto">
              <a:xfrm>
                <a:off x="3987800" y="2994025"/>
                <a:ext cx="109537" cy="184150"/>
              </a:xfrm>
              <a:custGeom>
                <a:avLst/>
                <a:gdLst>
                  <a:gd name="T0" fmla="*/ 55 w 69"/>
                  <a:gd name="T1" fmla="*/ 10 h 116"/>
                  <a:gd name="T2" fmla="*/ 55 w 69"/>
                  <a:gd name="T3" fmla="*/ 0 h 116"/>
                  <a:gd name="T4" fmla="*/ 48 w 69"/>
                  <a:gd name="T5" fmla="*/ 0 h 116"/>
                  <a:gd name="T6" fmla="*/ 48 w 69"/>
                  <a:gd name="T7" fmla="*/ 10 h 116"/>
                  <a:gd name="T8" fmla="*/ 45 w 69"/>
                  <a:gd name="T9" fmla="*/ 10 h 116"/>
                  <a:gd name="T10" fmla="*/ 45 w 69"/>
                  <a:gd name="T11" fmla="*/ 0 h 116"/>
                  <a:gd name="T12" fmla="*/ 38 w 69"/>
                  <a:gd name="T13" fmla="*/ 0 h 116"/>
                  <a:gd name="T14" fmla="*/ 38 w 69"/>
                  <a:gd name="T15" fmla="*/ 10 h 116"/>
                  <a:gd name="T16" fmla="*/ 0 w 69"/>
                  <a:gd name="T17" fmla="*/ 10 h 116"/>
                  <a:gd name="T18" fmla="*/ 0 w 69"/>
                  <a:gd name="T19" fmla="*/ 13 h 116"/>
                  <a:gd name="T20" fmla="*/ 3 w 69"/>
                  <a:gd name="T21" fmla="*/ 13 h 116"/>
                  <a:gd name="T22" fmla="*/ 3 w 69"/>
                  <a:gd name="T23" fmla="*/ 116 h 116"/>
                  <a:gd name="T24" fmla="*/ 24 w 69"/>
                  <a:gd name="T25" fmla="*/ 116 h 116"/>
                  <a:gd name="T26" fmla="*/ 24 w 69"/>
                  <a:gd name="T27" fmla="*/ 101 h 116"/>
                  <a:gd name="T28" fmla="*/ 31 w 69"/>
                  <a:gd name="T29" fmla="*/ 101 h 116"/>
                  <a:gd name="T30" fmla="*/ 31 w 69"/>
                  <a:gd name="T31" fmla="*/ 116 h 116"/>
                  <a:gd name="T32" fmla="*/ 38 w 69"/>
                  <a:gd name="T33" fmla="*/ 116 h 116"/>
                  <a:gd name="T34" fmla="*/ 38 w 69"/>
                  <a:gd name="T35" fmla="*/ 101 h 116"/>
                  <a:gd name="T36" fmla="*/ 45 w 69"/>
                  <a:gd name="T37" fmla="*/ 101 h 116"/>
                  <a:gd name="T38" fmla="*/ 45 w 69"/>
                  <a:gd name="T39" fmla="*/ 116 h 116"/>
                  <a:gd name="T40" fmla="*/ 65 w 69"/>
                  <a:gd name="T41" fmla="*/ 116 h 116"/>
                  <a:gd name="T42" fmla="*/ 65 w 69"/>
                  <a:gd name="T43" fmla="*/ 13 h 116"/>
                  <a:gd name="T44" fmla="*/ 69 w 69"/>
                  <a:gd name="T45" fmla="*/ 13 h 116"/>
                  <a:gd name="T46" fmla="*/ 69 w 69"/>
                  <a:gd name="T47" fmla="*/ 10 h 116"/>
                  <a:gd name="T48" fmla="*/ 55 w 69"/>
                  <a:gd name="T49" fmla="*/ 10 h 116"/>
                  <a:gd name="T50" fmla="*/ 59 w 69"/>
                  <a:gd name="T51" fmla="*/ 97 h 116"/>
                  <a:gd name="T52" fmla="*/ 10 w 69"/>
                  <a:gd name="T53" fmla="*/ 97 h 116"/>
                  <a:gd name="T54" fmla="*/ 10 w 69"/>
                  <a:gd name="T55" fmla="*/ 88 h 116"/>
                  <a:gd name="T56" fmla="*/ 59 w 69"/>
                  <a:gd name="T57" fmla="*/ 88 h 116"/>
                  <a:gd name="T58" fmla="*/ 59 w 69"/>
                  <a:gd name="T59" fmla="*/ 97 h 116"/>
                  <a:gd name="T60" fmla="*/ 59 w 69"/>
                  <a:gd name="T61" fmla="*/ 83 h 116"/>
                  <a:gd name="T62" fmla="*/ 10 w 69"/>
                  <a:gd name="T63" fmla="*/ 83 h 116"/>
                  <a:gd name="T64" fmla="*/ 10 w 69"/>
                  <a:gd name="T65" fmla="*/ 74 h 116"/>
                  <a:gd name="T66" fmla="*/ 59 w 69"/>
                  <a:gd name="T67" fmla="*/ 74 h 116"/>
                  <a:gd name="T68" fmla="*/ 59 w 69"/>
                  <a:gd name="T69" fmla="*/ 83 h 116"/>
                  <a:gd name="T70" fmla="*/ 59 w 69"/>
                  <a:gd name="T71" fmla="*/ 69 h 116"/>
                  <a:gd name="T72" fmla="*/ 10 w 69"/>
                  <a:gd name="T73" fmla="*/ 69 h 116"/>
                  <a:gd name="T74" fmla="*/ 10 w 69"/>
                  <a:gd name="T75" fmla="*/ 60 h 116"/>
                  <a:gd name="T76" fmla="*/ 59 w 69"/>
                  <a:gd name="T77" fmla="*/ 60 h 116"/>
                  <a:gd name="T78" fmla="*/ 59 w 69"/>
                  <a:gd name="T79" fmla="*/ 69 h 116"/>
                  <a:gd name="T80" fmla="*/ 59 w 69"/>
                  <a:gd name="T81" fmla="*/ 55 h 116"/>
                  <a:gd name="T82" fmla="*/ 10 w 69"/>
                  <a:gd name="T83" fmla="*/ 55 h 116"/>
                  <a:gd name="T84" fmla="*/ 10 w 69"/>
                  <a:gd name="T85" fmla="*/ 46 h 116"/>
                  <a:gd name="T86" fmla="*/ 59 w 69"/>
                  <a:gd name="T87" fmla="*/ 46 h 116"/>
                  <a:gd name="T88" fmla="*/ 59 w 69"/>
                  <a:gd name="T89" fmla="*/ 55 h 116"/>
                  <a:gd name="T90" fmla="*/ 59 w 69"/>
                  <a:gd name="T91" fmla="*/ 41 h 116"/>
                  <a:gd name="T92" fmla="*/ 10 w 69"/>
                  <a:gd name="T93" fmla="*/ 41 h 116"/>
                  <a:gd name="T94" fmla="*/ 10 w 69"/>
                  <a:gd name="T95" fmla="*/ 32 h 116"/>
                  <a:gd name="T96" fmla="*/ 59 w 69"/>
                  <a:gd name="T97" fmla="*/ 32 h 116"/>
                  <a:gd name="T98" fmla="*/ 59 w 69"/>
                  <a:gd name="T99" fmla="*/ 41 h 116"/>
                  <a:gd name="T100" fmla="*/ 59 w 69"/>
                  <a:gd name="T101" fmla="*/ 27 h 116"/>
                  <a:gd name="T102" fmla="*/ 10 w 69"/>
                  <a:gd name="T103" fmla="*/ 27 h 116"/>
                  <a:gd name="T104" fmla="*/ 10 w 69"/>
                  <a:gd name="T105" fmla="*/ 18 h 116"/>
                  <a:gd name="T106" fmla="*/ 59 w 69"/>
                  <a:gd name="T107" fmla="*/ 18 h 116"/>
                  <a:gd name="T108" fmla="*/ 59 w 69"/>
                  <a:gd name="T109" fmla="*/ 27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69" h="116">
                    <a:moveTo>
                      <a:pt x="55" y="10"/>
                    </a:moveTo>
                    <a:lnTo>
                      <a:pt x="55" y="0"/>
                    </a:lnTo>
                    <a:lnTo>
                      <a:pt x="48" y="0"/>
                    </a:lnTo>
                    <a:lnTo>
                      <a:pt x="48" y="10"/>
                    </a:lnTo>
                    <a:lnTo>
                      <a:pt x="45" y="10"/>
                    </a:lnTo>
                    <a:lnTo>
                      <a:pt x="45" y="0"/>
                    </a:lnTo>
                    <a:lnTo>
                      <a:pt x="38" y="0"/>
                    </a:lnTo>
                    <a:lnTo>
                      <a:pt x="38" y="10"/>
                    </a:lnTo>
                    <a:lnTo>
                      <a:pt x="0" y="10"/>
                    </a:lnTo>
                    <a:lnTo>
                      <a:pt x="0" y="13"/>
                    </a:lnTo>
                    <a:lnTo>
                      <a:pt x="3" y="13"/>
                    </a:lnTo>
                    <a:lnTo>
                      <a:pt x="3" y="116"/>
                    </a:lnTo>
                    <a:lnTo>
                      <a:pt x="24" y="116"/>
                    </a:lnTo>
                    <a:lnTo>
                      <a:pt x="24" y="101"/>
                    </a:lnTo>
                    <a:lnTo>
                      <a:pt x="31" y="101"/>
                    </a:lnTo>
                    <a:lnTo>
                      <a:pt x="31" y="116"/>
                    </a:lnTo>
                    <a:lnTo>
                      <a:pt x="38" y="116"/>
                    </a:lnTo>
                    <a:lnTo>
                      <a:pt x="38" y="101"/>
                    </a:lnTo>
                    <a:lnTo>
                      <a:pt x="45" y="101"/>
                    </a:lnTo>
                    <a:lnTo>
                      <a:pt x="45" y="116"/>
                    </a:lnTo>
                    <a:lnTo>
                      <a:pt x="65" y="116"/>
                    </a:lnTo>
                    <a:lnTo>
                      <a:pt x="65" y="13"/>
                    </a:lnTo>
                    <a:lnTo>
                      <a:pt x="69" y="13"/>
                    </a:lnTo>
                    <a:lnTo>
                      <a:pt x="69" y="10"/>
                    </a:lnTo>
                    <a:lnTo>
                      <a:pt x="55" y="10"/>
                    </a:lnTo>
                    <a:close/>
                    <a:moveTo>
                      <a:pt x="59" y="97"/>
                    </a:moveTo>
                    <a:lnTo>
                      <a:pt x="10" y="97"/>
                    </a:lnTo>
                    <a:lnTo>
                      <a:pt x="10" y="88"/>
                    </a:lnTo>
                    <a:lnTo>
                      <a:pt x="59" y="88"/>
                    </a:lnTo>
                    <a:lnTo>
                      <a:pt x="59" y="97"/>
                    </a:lnTo>
                    <a:close/>
                    <a:moveTo>
                      <a:pt x="59" y="83"/>
                    </a:moveTo>
                    <a:lnTo>
                      <a:pt x="10" y="83"/>
                    </a:lnTo>
                    <a:lnTo>
                      <a:pt x="10" y="74"/>
                    </a:lnTo>
                    <a:lnTo>
                      <a:pt x="59" y="74"/>
                    </a:lnTo>
                    <a:lnTo>
                      <a:pt x="59" y="83"/>
                    </a:lnTo>
                    <a:close/>
                    <a:moveTo>
                      <a:pt x="59" y="69"/>
                    </a:moveTo>
                    <a:lnTo>
                      <a:pt x="10" y="69"/>
                    </a:lnTo>
                    <a:lnTo>
                      <a:pt x="10" y="60"/>
                    </a:lnTo>
                    <a:lnTo>
                      <a:pt x="59" y="60"/>
                    </a:lnTo>
                    <a:lnTo>
                      <a:pt x="59" y="69"/>
                    </a:lnTo>
                    <a:close/>
                    <a:moveTo>
                      <a:pt x="59" y="55"/>
                    </a:moveTo>
                    <a:lnTo>
                      <a:pt x="10" y="55"/>
                    </a:lnTo>
                    <a:lnTo>
                      <a:pt x="10" y="46"/>
                    </a:lnTo>
                    <a:lnTo>
                      <a:pt x="59" y="46"/>
                    </a:lnTo>
                    <a:lnTo>
                      <a:pt x="59" y="55"/>
                    </a:lnTo>
                    <a:close/>
                    <a:moveTo>
                      <a:pt x="59" y="41"/>
                    </a:moveTo>
                    <a:lnTo>
                      <a:pt x="10" y="41"/>
                    </a:lnTo>
                    <a:lnTo>
                      <a:pt x="10" y="32"/>
                    </a:lnTo>
                    <a:lnTo>
                      <a:pt x="59" y="32"/>
                    </a:lnTo>
                    <a:lnTo>
                      <a:pt x="59" y="41"/>
                    </a:lnTo>
                    <a:close/>
                    <a:moveTo>
                      <a:pt x="59" y="27"/>
                    </a:moveTo>
                    <a:lnTo>
                      <a:pt x="10" y="27"/>
                    </a:lnTo>
                    <a:lnTo>
                      <a:pt x="10" y="18"/>
                    </a:lnTo>
                    <a:lnTo>
                      <a:pt x="59" y="18"/>
                    </a:lnTo>
                    <a:lnTo>
                      <a:pt x="59" y="27"/>
                    </a:ln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kern="0">
                  <a:solidFill>
                    <a:sysClr val="windowText" lastClr="000000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0366601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3" dur="200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2000" fill="hold"/>
                                        <p:tgtEl>
                                          <p:spTgt spid="2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0"/>
                            </p:stCondLst>
                            <p:childTnLst>
                              <p:par>
                                <p:cTn id="22" presetID="2" presetClass="exit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500"/>
                            </p:stCondLst>
                            <p:childTnLst>
                              <p:par>
                                <p:cTn id="27" presetID="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8" dur="2000" fill="hold"/>
                                        <p:tgtEl>
                                          <p:spTgt spid="1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7500"/>
                            </p:stCondLst>
                            <p:childTnLst>
                              <p:par>
                                <p:cTn id="30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8000"/>
                            </p:stCondLst>
                            <p:childTnLst>
                              <p:par>
                                <p:cTn id="34" presetID="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5" dur="2000" fill="hold"/>
                                        <p:tgtEl>
                                          <p:spTgt spid="29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0"/>
                            </p:stCondLst>
                            <p:childTnLst>
                              <p:par>
                                <p:cTn id="37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4" grpId="0"/>
      <p:bldP spid="4" grpId="1"/>
      <p:bldP spid="16" grpId="0"/>
      <p:bldP spid="16" grpId="1"/>
      <p:bldP spid="24" grpId="0"/>
      <p:bldP spid="24" grpId="1"/>
      <p:bldP spid="29" grpId="0"/>
      <p:bldP spid="29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Rectangle 112"/>
          <p:cNvSpPr/>
          <p:nvPr/>
        </p:nvSpPr>
        <p:spPr bwMode="auto">
          <a:xfrm>
            <a:off x="10034926" y="5265706"/>
            <a:ext cx="1890155" cy="13007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1176" dirty="0" err="1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269241" y="1187940"/>
            <a:ext cx="1890155" cy="1300784"/>
            <a:chOff x="274639" y="1211264"/>
            <a:chExt cx="1928057" cy="1326867"/>
          </a:xfrm>
        </p:grpSpPr>
        <p:sp>
          <p:nvSpPr>
            <p:cNvPr id="86" name="Rectangle 85"/>
            <p:cNvSpPr/>
            <p:nvPr/>
          </p:nvSpPr>
          <p:spPr bwMode="auto">
            <a:xfrm>
              <a:off x="274639" y="1211264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Functions</a:t>
              </a:r>
              <a:endParaRPr lang="en-US" sz="117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grpSp>
          <p:nvGrpSpPr>
            <p:cNvPr id="117" name="Group 116"/>
            <p:cNvGrpSpPr>
              <a:grpSpLocks noChangeAspect="1"/>
            </p:cNvGrpSpPr>
            <p:nvPr/>
          </p:nvGrpSpPr>
          <p:grpSpPr>
            <a:xfrm>
              <a:off x="801780" y="1353430"/>
              <a:ext cx="873774" cy="685800"/>
              <a:chOff x="457200" y="1192034"/>
              <a:chExt cx="1123697" cy="881957"/>
            </a:xfrm>
          </p:grpSpPr>
          <p:sp>
            <p:nvSpPr>
              <p:cNvPr id="82" name="Freeform 5"/>
              <p:cNvSpPr>
                <a:spLocks/>
              </p:cNvSpPr>
              <p:nvPr/>
            </p:nvSpPr>
            <p:spPr bwMode="auto">
              <a:xfrm>
                <a:off x="772747" y="1192034"/>
                <a:ext cx="370696" cy="881957"/>
              </a:xfrm>
              <a:custGeom>
                <a:avLst/>
                <a:gdLst>
                  <a:gd name="T0" fmla="*/ 816 w 894"/>
                  <a:gd name="T1" fmla="*/ 0 h 2127"/>
                  <a:gd name="T2" fmla="*/ 436 w 894"/>
                  <a:gd name="T3" fmla="*/ 0 h 2127"/>
                  <a:gd name="T4" fmla="*/ 0 w 894"/>
                  <a:gd name="T5" fmla="*/ 1076 h 2127"/>
                  <a:gd name="T6" fmla="*/ 532 w 894"/>
                  <a:gd name="T7" fmla="*/ 1076 h 2127"/>
                  <a:gd name="T8" fmla="*/ 125 w 894"/>
                  <a:gd name="T9" fmla="*/ 2127 h 2127"/>
                  <a:gd name="T10" fmla="*/ 894 w 894"/>
                  <a:gd name="T11" fmla="*/ 901 h 2127"/>
                  <a:gd name="T12" fmla="*/ 376 w 894"/>
                  <a:gd name="T13" fmla="*/ 893 h 2127"/>
                  <a:gd name="T14" fmla="*/ 816 w 894"/>
                  <a:gd name="T15" fmla="*/ 0 h 2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94" h="2127">
                    <a:moveTo>
                      <a:pt x="816" y="0"/>
                    </a:moveTo>
                    <a:lnTo>
                      <a:pt x="436" y="0"/>
                    </a:lnTo>
                    <a:lnTo>
                      <a:pt x="0" y="1076"/>
                    </a:lnTo>
                    <a:lnTo>
                      <a:pt x="532" y="1076"/>
                    </a:lnTo>
                    <a:lnTo>
                      <a:pt x="125" y="2127"/>
                    </a:lnTo>
                    <a:lnTo>
                      <a:pt x="894" y="901"/>
                    </a:lnTo>
                    <a:lnTo>
                      <a:pt x="376" y="893"/>
                    </a:lnTo>
                    <a:lnTo>
                      <a:pt x="816" y="0"/>
                    </a:lnTo>
                    <a:close/>
                  </a:path>
                </a:pathLst>
              </a:custGeom>
              <a:solidFill>
                <a:srgbClr val="FFF1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765"/>
              </a:p>
            </p:txBody>
          </p:sp>
          <p:sp>
            <p:nvSpPr>
              <p:cNvPr id="83" name="Freeform 6"/>
              <p:cNvSpPr>
                <a:spLocks/>
              </p:cNvSpPr>
              <p:nvPr/>
            </p:nvSpPr>
            <p:spPr bwMode="auto">
              <a:xfrm>
                <a:off x="822505" y="1192034"/>
                <a:ext cx="463162" cy="881957"/>
              </a:xfrm>
              <a:custGeom>
                <a:avLst/>
                <a:gdLst>
                  <a:gd name="T0" fmla="*/ 691 w 1117"/>
                  <a:gd name="T1" fmla="*/ 0 h 2127"/>
                  <a:gd name="T2" fmla="*/ 1117 w 1117"/>
                  <a:gd name="T3" fmla="*/ 0 h 2127"/>
                  <a:gd name="T4" fmla="*/ 574 w 1117"/>
                  <a:gd name="T5" fmla="*/ 726 h 2127"/>
                  <a:gd name="T6" fmla="*/ 1117 w 1117"/>
                  <a:gd name="T7" fmla="*/ 726 h 2127"/>
                  <a:gd name="T8" fmla="*/ 0 w 1117"/>
                  <a:gd name="T9" fmla="*/ 2127 h 2127"/>
                  <a:gd name="T10" fmla="*/ 769 w 1117"/>
                  <a:gd name="T11" fmla="*/ 901 h 2127"/>
                  <a:gd name="T12" fmla="*/ 251 w 1117"/>
                  <a:gd name="T13" fmla="*/ 901 h 2127"/>
                  <a:gd name="T14" fmla="*/ 691 w 1117"/>
                  <a:gd name="T15" fmla="*/ 0 h 2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17" h="2127">
                    <a:moveTo>
                      <a:pt x="691" y="0"/>
                    </a:moveTo>
                    <a:lnTo>
                      <a:pt x="1117" y="0"/>
                    </a:lnTo>
                    <a:lnTo>
                      <a:pt x="574" y="726"/>
                    </a:lnTo>
                    <a:lnTo>
                      <a:pt x="1117" y="726"/>
                    </a:lnTo>
                    <a:lnTo>
                      <a:pt x="0" y="2127"/>
                    </a:lnTo>
                    <a:lnTo>
                      <a:pt x="769" y="901"/>
                    </a:lnTo>
                    <a:lnTo>
                      <a:pt x="251" y="901"/>
                    </a:lnTo>
                    <a:lnTo>
                      <a:pt x="691" y="0"/>
                    </a:ln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765"/>
              </a:p>
            </p:txBody>
          </p:sp>
          <p:sp>
            <p:nvSpPr>
              <p:cNvPr id="84" name="Freeform 7"/>
              <p:cNvSpPr>
                <a:spLocks/>
              </p:cNvSpPr>
              <p:nvPr/>
            </p:nvSpPr>
            <p:spPr bwMode="auto">
              <a:xfrm>
                <a:off x="1210201" y="1345454"/>
                <a:ext cx="370696" cy="571385"/>
              </a:xfrm>
              <a:custGeom>
                <a:avLst/>
                <a:gdLst>
                  <a:gd name="T0" fmla="*/ 63 w 435"/>
                  <a:gd name="T1" fmla="*/ 13 h 670"/>
                  <a:gd name="T2" fmla="*/ 28 w 435"/>
                  <a:gd name="T3" fmla="*/ 16 h 670"/>
                  <a:gd name="T4" fmla="*/ 20 w 435"/>
                  <a:gd name="T5" fmla="*/ 50 h 670"/>
                  <a:gd name="T6" fmla="*/ 316 w 435"/>
                  <a:gd name="T7" fmla="*/ 306 h 670"/>
                  <a:gd name="T8" fmla="*/ 316 w 435"/>
                  <a:gd name="T9" fmla="*/ 350 h 670"/>
                  <a:gd name="T10" fmla="*/ 22 w 435"/>
                  <a:gd name="T11" fmla="*/ 606 h 670"/>
                  <a:gd name="T12" fmla="*/ 21 w 435"/>
                  <a:gd name="T13" fmla="*/ 650 h 670"/>
                  <a:gd name="T14" fmla="*/ 64 w 435"/>
                  <a:gd name="T15" fmla="*/ 650 h 670"/>
                  <a:gd name="T16" fmla="*/ 402 w 435"/>
                  <a:gd name="T17" fmla="*/ 356 h 670"/>
                  <a:gd name="T18" fmla="*/ 402 w 435"/>
                  <a:gd name="T19" fmla="*/ 302 h 670"/>
                  <a:gd name="T20" fmla="*/ 63 w 435"/>
                  <a:gd name="T21" fmla="*/ 13 h 6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5" h="670">
                    <a:moveTo>
                      <a:pt x="63" y="13"/>
                    </a:moveTo>
                    <a:cubicBezTo>
                      <a:pt x="63" y="13"/>
                      <a:pt x="46" y="0"/>
                      <a:pt x="28" y="16"/>
                    </a:cubicBezTo>
                    <a:cubicBezTo>
                      <a:pt x="10" y="33"/>
                      <a:pt x="20" y="50"/>
                      <a:pt x="20" y="50"/>
                    </a:cubicBezTo>
                    <a:cubicBezTo>
                      <a:pt x="316" y="306"/>
                      <a:pt x="316" y="306"/>
                      <a:pt x="316" y="306"/>
                    </a:cubicBezTo>
                    <a:cubicBezTo>
                      <a:pt x="316" y="306"/>
                      <a:pt x="340" y="328"/>
                      <a:pt x="316" y="350"/>
                    </a:cubicBezTo>
                    <a:cubicBezTo>
                      <a:pt x="292" y="371"/>
                      <a:pt x="22" y="606"/>
                      <a:pt x="22" y="606"/>
                    </a:cubicBezTo>
                    <a:cubicBezTo>
                      <a:pt x="22" y="606"/>
                      <a:pt x="0" y="629"/>
                      <a:pt x="21" y="650"/>
                    </a:cubicBezTo>
                    <a:cubicBezTo>
                      <a:pt x="42" y="670"/>
                      <a:pt x="64" y="650"/>
                      <a:pt x="64" y="650"/>
                    </a:cubicBezTo>
                    <a:cubicBezTo>
                      <a:pt x="402" y="356"/>
                      <a:pt x="402" y="356"/>
                      <a:pt x="402" y="356"/>
                    </a:cubicBezTo>
                    <a:cubicBezTo>
                      <a:pt x="402" y="356"/>
                      <a:pt x="435" y="333"/>
                      <a:pt x="402" y="302"/>
                    </a:cubicBezTo>
                    <a:cubicBezTo>
                      <a:pt x="368" y="272"/>
                      <a:pt x="63" y="13"/>
                      <a:pt x="63" y="1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765"/>
              </a:p>
            </p:txBody>
          </p:sp>
          <p:sp>
            <p:nvSpPr>
              <p:cNvPr id="85" name="Freeform 8"/>
              <p:cNvSpPr>
                <a:spLocks/>
              </p:cNvSpPr>
              <p:nvPr/>
            </p:nvSpPr>
            <p:spPr bwMode="auto">
              <a:xfrm>
                <a:off x="457200" y="1345454"/>
                <a:ext cx="370696" cy="571385"/>
              </a:xfrm>
              <a:custGeom>
                <a:avLst/>
                <a:gdLst>
                  <a:gd name="T0" fmla="*/ 373 w 435"/>
                  <a:gd name="T1" fmla="*/ 13 h 670"/>
                  <a:gd name="T2" fmla="*/ 408 w 435"/>
                  <a:gd name="T3" fmla="*/ 16 h 670"/>
                  <a:gd name="T4" fmla="*/ 416 w 435"/>
                  <a:gd name="T5" fmla="*/ 50 h 670"/>
                  <a:gd name="T6" fmla="*/ 120 w 435"/>
                  <a:gd name="T7" fmla="*/ 306 h 670"/>
                  <a:gd name="T8" fmla="*/ 120 w 435"/>
                  <a:gd name="T9" fmla="*/ 350 h 670"/>
                  <a:gd name="T10" fmla="*/ 414 w 435"/>
                  <a:gd name="T11" fmla="*/ 606 h 670"/>
                  <a:gd name="T12" fmla="*/ 415 w 435"/>
                  <a:gd name="T13" fmla="*/ 650 h 670"/>
                  <a:gd name="T14" fmla="*/ 372 w 435"/>
                  <a:gd name="T15" fmla="*/ 650 h 670"/>
                  <a:gd name="T16" fmla="*/ 34 w 435"/>
                  <a:gd name="T17" fmla="*/ 356 h 670"/>
                  <a:gd name="T18" fmla="*/ 34 w 435"/>
                  <a:gd name="T19" fmla="*/ 302 h 670"/>
                  <a:gd name="T20" fmla="*/ 373 w 435"/>
                  <a:gd name="T21" fmla="*/ 13 h 6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5" h="670">
                    <a:moveTo>
                      <a:pt x="373" y="13"/>
                    </a:moveTo>
                    <a:cubicBezTo>
                      <a:pt x="373" y="13"/>
                      <a:pt x="390" y="0"/>
                      <a:pt x="408" y="16"/>
                    </a:cubicBezTo>
                    <a:cubicBezTo>
                      <a:pt x="426" y="33"/>
                      <a:pt x="416" y="50"/>
                      <a:pt x="416" y="50"/>
                    </a:cubicBezTo>
                    <a:cubicBezTo>
                      <a:pt x="120" y="306"/>
                      <a:pt x="120" y="306"/>
                      <a:pt x="120" y="306"/>
                    </a:cubicBezTo>
                    <a:cubicBezTo>
                      <a:pt x="120" y="306"/>
                      <a:pt x="96" y="328"/>
                      <a:pt x="120" y="350"/>
                    </a:cubicBezTo>
                    <a:cubicBezTo>
                      <a:pt x="144" y="371"/>
                      <a:pt x="414" y="606"/>
                      <a:pt x="414" y="606"/>
                    </a:cubicBezTo>
                    <a:cubicBezTo>
                      <a:pt x="414" y="606"/>
                      <a:pt x="435" y="629"/>
                      <a:pt x="415" y="650"/>
                    </a:cubicBezTo>
                    <a:cubicBezTo>
                      <a:pt x="394" y="670"/>
                      <a:pt x="372" y="650"/>
                      <a:pt x="372" y="650"/>
                    </a:cubicBezTo>
                    <a:cubicBezTo>
                      <a:pt x="34" y="356"/>
                      <a:pt x="34" y="356"/>
                      <a:pt x="34" y="356"/>
                    </a:cubicBezTo>
                    <a:cubicBezTo>
                      <a:pt x="34" y="356"/>
                      <a:pt x="0" y="333"/>
                      <a:pt x="34" y="302"/>
                    </a:cubicBezTo>
                    <a:cubicBezTo>
                      <a:pt x="68" y="272"/>
                      <a:pt x="373" y="13"/>
                      <a:pt x="373" y="1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765"/>
              </a:p>
            </p:txBody>
          </p:sp>
        </p:grpSp>
      </p:grpSp>
      <p:grpSp>
        <p:nvGrpSpPr>
          <p:cNvPr id="19" name="Group 18"/>
          <p:cNvGrpSpPr/>
          <p:nvPr/>
        </p:nvGrpSpPr>
        <p:grpSpPr>
          <a:xfrm>
            <a:off x="8081790" y="1187940"/>
            <a:ext cx="1890155" cy="1300784"/>
            <a:chOff x="8243845" y="1211264"/>
            <a:chExt cx="1928057" cy="1326867"/>
          </a:xfrm>
        </p:grpSpPr>
        <p:sp>
          <p:nvSpPr>
            <p:cNvPr id="90" name="Rectangle 89"/>
            <p:cNvSpPr/>
            <p:nvPr/>
          </p:nvSpPr>
          <p:spPr bwMode="auto">
            <a:xfrm>
              <a:off x="8243845" y="1211264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Cortana </a:t>
              </a:r>
            </a:p>
            <a:p>
              <a:pPr algn="ctr" defTabSz="914225">
                <a:lnSpc>
                  <a:spcPct val="90000"/>
                </a:lnSpc>
              </a:pPr>
              <a:r>
                <a:rPr lang="en-US" sz="1176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Management Suite</a:t>
              </a:r>
            </a:p>
          </p:txBody>
        </p:sp>
        <p:pic>
          <p:nvPicPr>
            <p:cNvPr id="30" name="Picture 29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64974" y="1353430"/>
              <a:ext cx="685799" cy="685800"/>
            </a:xfrm>
            <a:prstGeom prst="rect">
              <a:avLst/>
            </a:prstGeom>
          </p:spPr>
        </p:pic>
      </p:grpSp>
      <p:grpSp>
        <p:nvGrpSpPr>
          <p:cNvPr id="9" name="Group 8"/>
          <p:cNvGrpSpPr/>
          <p:nvPr/>
        </p:nvGrpSpPr>
        <p:grpSpPr>
          <a:xfrm>
            <a:off x="6128652" y="1187940"/>
            <a:ext cx="1890155" cy="1300784"/>
            <a:chOff x="6251543" y="1211264"/>
            <a:chExt cx="1928057" cy="1326867"/>
          </a:xfrm>
        </p:grpSpPr>
        <p:sp>
          <p:nvSpPr>
            <p:cNvPr id="89" name="Rectangle 88"/>
            <p:cNvSpPr/>
            <p:nvPr/>
          </p:nvSpPr>
          <p:spPr bwMode="auto">
            <a:xfrm>
              <a:off x="6251543" y="1211264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Media Services</a:t>
              </a:r>
              <a:endParaRPr lang="en-US" sz="117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72671" y="1353430"/>
              <a:ext cx="685800" cy="685800"/>
            </a:xfrm>
            <a:prstGeom prst="rect">
              <a:avLst/>
            </a:prstGeom>
          </p:spPr>
        </p:pic>
      </p:grpSp>
      <p:grpSp>
        <p:nvGrpSpPr>
          <p:cNvPr id="5" name="Group 4"/>
          <p:cNvGrpSpPr/>
          <p:nvPr/>
        </p:nvGrpSpPr>
        <p:grpSpPr>
          <a:xfrm>
            <a:off x="4175515" y="1187940"/>
            <a:ext cx="1890155" cy="1300784"/>
            <a:chOff x="4259242" y="1211264"/>
            <a:chExt cx="1928057" cy="1326867"/>
          </a:xfrm>
        </p:grpSpPr>
        <p:sp>
          <p:nvSpPr>
            <p:cNvPr id="88" name="Rectangle 87"/>
            <p:cNvSpPr/>
            <p:nvPr/>
          </p:nvSpPr>
          <p:spPr bwMode="auto">
            <a:xfrm>
              <a:off x="4259242" y="1211264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Storage</a:t>
              </a:r>
              <a:endParaRPr lang="en-US" sz="117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315" b="6315"/>
            <a:stretch/>
          </p:blipFill>
          <p:spPr>
            <a:xfrm>
              <a:off x="4830803" y="1353430"/>
              <a:ext cx="784934" cy="685800"/>
            </a:xfrm>
            <a:prstGeom prst="rect">
              <a:avLst/>
            </a:prstGeom>
          </p:spPr>
        </p:pic>
      </p:grpSp>
      <p:grpSp>
        <p:nvGrpSpPr>
          <p:cNvPr id="22" name="Group 21"/>
          <p:cNvGrpSpPr/>
          <p:nvPr/>
        </p:nvGrpSpPr>
        <p:grpSpPr>
          <a:xfrm>
            <a:off x="10034926" y="1187940"/>
            <a:ext cx="1890155" cy="1300784"/>
            <a:chOff x="10236146" y="1211264"/>
            <a:chExt cx="1928057" cy="1326867"/>
          </a:xfrm>
        </p:grpSpPr>
        <p:sp>
          <p:nvSpPr>
            <p:cNvPr id="91" name="Rectangle 90"/>
            <p:cNvSpPr/>
            <p:nvPr/>
          </p:nvSpPr>
          <p:spPr bwMode="auto">
            <a:xfrm>
              <a:off x="10236146" y="1211264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Traffic Manager</a:t>
              </a:r>
            </a:p>
          </p:txBody>
        </p:sp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57275" y="1353430"/>
              <a:ext cx="685799" cy="685800"/>
            </a:xfrm>
            <a:prstGeom prst="rect">
              <a:avLst/>
            </a:prstGeom>
          </p:spPr>
        </p:pic>
      </p:grpSp>
      <p:grpSp>
        <p:nvGrpSpPr>
          <p:cNvPr id="29" name="Group 28"/>
          <p:cNvGrpSpPr/>
          <p:nvPr/>
        </p:nvGrpSpPr>
        <p:grpSpPr>
          <a:xfrm>
            <a:off x="8081790" y="2547195"/>
            <a:ext cx="1890155" cy="1300784"/>
            <a:chOff x="8243845" y="2597775"/>
            <a:chExt cx="1928057" cy="1326867"/>
          </a:xfrm>
        </p:grpSpPr>
        <p:sp>
          <p:nvSpPr>
            <p:cNvPr id="98" name="Rectangle 97"/>
            <p:cNvSpPr/>
            <p:nvPr/>
          </p:nvSpPr>
          <p:spPr bwMode="auto">
            <a:xfrm>
              <a:off x="8243845" y="2597775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Visual Studio</a:t>
              </a:r>
            </a:p>
            <a:p>
              <a:pPr algn="ctr" defTabSz="914225">
                <a:lnSpc>
                  <a:spcPct val="90000"/>
                </a:lnSpc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Services</a:t>
              </a:r>
              <a:endParaRPr lang="en-US" sz="117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64974" y="2754312"/>
              <a:ext cx="685799" cy="685800"/>
            </a:xfrm>
            <a:prstGeom prst="rect">
              <a:avLst/>
            </a:prstGeom>
          </p:spPr>
        </p:pic>
      </p:grpSp>
      <p:grpSp>
        <p:nvGrpSpPr>
          <p:cNvPr id="31" name="Group 30"/>
          <p:cNvGrpSpPr/>
          <p:nvPr/>
        </p:nvGrpSpPr>
        <p:grpSpPr>
          <a:xfrm>
            <a:off x="6128652" y="2547195"/>
            <a:ext cx="1890155" cy="1300784"/>
            <a:chOff x="6251543" y="2597775"/>
            <a:chExt cx="1928057" cy="1326867"/>
          </a:xfrm>
        </p:grpSpPr>
        <p:sp>
          <p:nvSpPr>
            <p:cNvPr id="97" name="Rectangle 96"/>
            <p:cNvSpPr/>
            <p:nvPr/>
          </p:nvSpPr>
          <p:spPr bwMode="auto">
            <a:xfrm>
              <a:off x="6251543" y="2597775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OMS </a:t>
              </a:r>
            </a:p>
            <a:p>
              <a:pPr algn="ctr" defTabSz="914225">
                <a:lnSpc>
                  <a:spcPct val="90000"/>
                </a:lnSpc>
              </a:pPr>
              <a:r>
                <a:rPr lang="en-US" sz="1176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Management Suite</a:t>
              </a:r>
            </a:p>
          </p:txBody>
        </p:sp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72671" y="2754312"/>
              <a:ext cx="685800" cy="685800"/>
            </a:xfrm>
            <a:prstGeom prst="rect">
              <a:avLst/>
            </a:prstGeom>
          </p:spPr>
        </p:pic>
      </p:grpSp>
      <p:grpSp>
        <p:nvGrpSpPr>
          <p:cNvPr id="32" name="Group 31"/>
          <p:cNvGrpSpPr/>
          <p:nvPr/>
        </p:nvGrpSpPr>
        <p:grpSpPr>
          <a:xfrm>
            <a:off x="4175515" y="2547195"/>
            <a:ext cx="1890155" cy="1300784"/>
            <a:chOff x="4259242" y="2597775"/>
            <a:chExt cx="1928057" cy="1326867"/>
          </a:xfrm>
        </p:grpSpPr>
        <p:sp>
          <p:nvSpPr>
            <p:cNvPr id="96" name="Rectangle 95"/>
            <p:cNvSpPr/>
            <p:nvPr/>
          </p:nvSpPr>
          <p:spPr bwMode="auto">
            <a:xfrm>
              <a:off x="4259242" y="2597775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Machine Learning</a:t>
              </a:r>
              <a:endParaRPr lang="en-US" sz="117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80370" y="2754312"/>
              <a:ext cx="685800" cy="685800"/>
            </a:xfrm>
            <a:prstGeom prst="rect">
              <a:avLst/>
            </a:prstGeom>
          </p:spPr>
        </p:pic>
      </p:grpSp>
      <p:grpSp>
        <p:nvGrpSpPr>
          <p:cNvPr id="33" name="Group 32"/>
          <p:cNvGrpSpPr/>
          <p:nvPr/>
        </p:nvGrpSpPr>
        <p:grpSpPr>
          <a:xfrm>
            <a:off x="2222378" y="2547195"/>
            <a:ext cx="1890155" cy="1300784"/>
            <a:chOff x="2266940" y="2597775"/>
            <a:chExt cx="1928057" cy="1326867"/>
          </a:xfrm>
        </p:grpSpPr>
        <p:sp>
          <p:nvSpPr>
            <p:cNvPr id="95" name="Rectangle 94"/>
            <p:cNvSpPr/>
            <p:nvPr/>
          </p:nvSpPr>
          <p:spPr bwMode="auto">
            <a:xfrm>
              <a:off x="2266940" y="2597775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CDN</a:t>
              </a:r>
              <a:endParaRPr lang="en-US" sz="117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pic>
          <p:nvPicPr>
            <p:cNvPr id="13" name="Picture 12"/>
            <p:cNvPicPr>
              <a:picLocks noChangeAspect="1"/>
            </p:cNvPicPr>
            <p:nvPr/>
          </p:nvPicPr>
          <p:blipFill rotWithShape="1"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4676" b="24676"/>
            <a:stretch/>
          </p:blipFill>
          <p:spPr>
            <a:xfrm>
              <a:off x="2553943" y="2812898"/>
              <a:ext cx="1122708" cy="568629"/>
            </a:xfrm>
            <a:prstGeom prst="rect">
              <a:avLst/>
            </a:prstGeom>
          </p:spPr>
        </p:pic>
      </p:grpSp>
      <p:grpSp>
        <p:nvGrpSpPr>
          <p:cNvPr id="34" name="Group 33"/>
          <p:cNvGrpSpPr/>
          <p:nvPr/>
        </p:nvGrpSpPr>
        <p:grpSpPr>
          <a:xfrm>
            <a:off x="269241" y="2547195"/>
            <a:ext cx="1890155" cy="1300784"/>
            <a:chOff x="274639" y="2597775"/>
            <a:chExt cx="1928057" cy="1326867"/>
          </a:xfrm>
        </p:grpSpPr>
        <p:sp>
          <p:nvSpPr>
            <p:cNvPr id="94" name="Rectangle 93"/>
            <p:cNvSpPr/>
            <p:nvPr/>
          </p:nvSpPr>
          <p:spPr bwMode="auto">
            <a:xfrm>
              <a:off x="274639" y="2597775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Document DB</a:t>
              </a:r>
              <a:endParaRPr lang="en-US" sz="117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5767" y="2754312"/>
              <a:ext cx="685800" cy="685800"/>
            </a:xfrm>
            <a:prstGeom prst="rect">
              <a:avLst/>
            </a:prstGeom>
          </p:spPr>
        </p:pic>
      </p:grpSp>
      <p:grpSp>
        <p:nvGrpSpPr>
          <p:cNvPr id="23" name="Group 22"/>
          <p:cNvGrpSpPr/>
          <p:nvPr/>
        </p:nvGrpSpPr>
        <p:grpSpPr>
          <a:xfrm>
            <a:off x="10034926" y="2547195"/>
            <a:ext cx="1890155" cy="1300784"/>
            <a:chOff x="10236146" y="2597775"/>
            <a:chExt cx="1928057" cy="1326867"/>
          </a:xfrm>
        </p:grpSpPr>
        <p:sp>
          <p:nvSpPr>
            <p:cNvPr id="99" name="Rectangle 98"/>
            <p:cNvSpPr/>
            <p:nvPr/>
          </p:nvSpPr>
          <p:spPr bwMode="auto">
            <a:xfrm>
              <a:off x="10236146" y="2597775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Search</a:t>
              </a:r>
              <a:endParaRPr lang="en-US" sz="117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4613" b="14613"/>
            <a:stretch/>
          </p:blipFill>
          <p:spPr>
            <a:xfrm>
              <a:off x="10715676" y="2780392"/>
              <a:ext cx="895299" cy="633641"/>
            </a:xfrm>
            <a:prstGeom prst="rect">
              <a:avLst/>
            </a:prstGeom>
          </p:spPr>
        </p:pic>
      </p:grpSp>
      <p:grpSp>
        <p:nvGrpSpPr>
          <p:cNvPr id="40" name="Group 39"/>
          <p:cNvGrpSpPr/>
          <p:nvPr/>
        </p:nvGrpSpPr>
        <p:grpSpPr>
          <a:xfrm>
            <a:off x="10034926" y="3906451"/>
            <a:ext cx="1890155" cy="1300784"/>
            <a:chOff x="10236146" y="3984287"/>
            <a:chExt cx="1928057" cy="1326867"/>
          </a:xfrm>
        </p:grpSpPr>
        <p:sp>
          <p:nvSpPr>
            <p:cNvPr id="106" name="Rectangle 105"/>
            <p:cNvSpPr/>
            <p:nvPr/>
          </p:nvSpPr>
          <p:spPr bwMode="auto">
            <a:xfrm>
              <a:off x="10236146" y="3984287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Scheduler</a:t>
              </a:r>
              <a:endParaRPr lang="en-US" sz="117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57274" y="4164012"/>
              <a:ext cx="685801" cy="685800"/>
            </a:xfrm>
            <a:prstGeom prst="rect">
              <a:avLst/>
            </a:prstGeom>
          </p:spPr>
        </p:pic>
      </p:grpSp>
      <p:grpSp>
        <p:nvGrpSpPr>
          <p:cNvPr id="35" name="Group 34"/>
          <p:cNvGrpSpPr/>
          <p:nvPr/>
        </p:nvGrpSpPr>
        <p:grpSpPr>
          <a:xfrm>
            <a:off x="269241" y="3906451"/>
            <a:ext cx="1890155" cy="1300784"/>
            <a:chOff x="274639" y="3984287"/>
            <a:chExt cx="1928057" cy="1326867"/>
          </a:xfrm>
        </p:grpSpPr>
        <p:sp>
          <p:nvSpPr>
            <p:cNvPr id="101" name="Rectangle 100"/>
            <p:cNvSpPr/>
            <p:nvPr/>
          </p:nvSpPr>
          <p:spPr bwMode="auto">
            <a:xfrm>
              <a:off x="274639" y="3984287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Active Directory</a:t>
              </a:r>
              <a:endParaRPr lang="en-US" sz="117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5767" y="4164012"/>
              <a:ext cx="685801" cy="685800"/>
            </a:xfrm>
            <a:prstGeom prst="rect">
              <a:avLst/>
            </a:prstGeom>
          </p:spPr>
        </p:pic>
      </p:grpSp>
      <p:grpSp>
        <p:nvGrpSpPr>
          <p:cNvPr id="36" name="Group 35"/>
          <p:cNvGrpSpPr/>
          <p:nvPr/>
        </p:nvGrpSpPr>
        <p:grpSpPr>
          <a:xfrm>
            <a:off x="2222378" y="3906451"/>
            <a:ext cx="1890155" cy="1300784"/>
            <a:chOff x="2266940" y="3984287"/>
            <a:chExt cx="1928057" cy="1326867"/>
          </a:xfrm>
        </p:grpSpPr>
        <p:sp>
          <p:nvSpPr>
            <p:cNvPr id="102" name="Rectangle 101"/>
            <p:cNvSpPr/>
            <p:nvPr/>
          </p:nvSpPr>
          <p:spPr bwMode="auto">
            <a:xfrm>
              <a:off x="2266940" y="3984287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Key Vault</a:t>
              </a:r>
              <a:endParaRPr lang="en-US" sz="117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88069" y="4164012"/>
              <a:ext cx="685799" cy="685800"/>
            </a:xfrm>
            <a:prstGeom prst="rect">
              <a:avLst/>
            </a:prstGeom>
          </p:spPr>
        </p:pic>
      </p:grpSp>
      <p:grpSp>
        <p:nvGrpSpPr>
          <p:cNvPr id="37" name="Group 36"/>
          <p:cNvGrpSpPr/>
          <p:nvPr/>
        </p:nvGrpSpPr>
        <p:grpSpPr>
          <a:xfrm>
            <a:off x="4175515" y="3906451"/>
            <a:ext cx="1890155" cy="1300784"/>
            <a:chOff x="4259242" y="3984287"/>
            <a:chExt cx="1928057" cy="1326867"/>
          </a:xfrm>
        </p:grpSpPr>
        <p:sp>
          <p:nvSpPr>
            <p:cNvPr id="103" name="Rectangle 102"/>
            <p:cNvSpPr/>
            <p:nvPr/>
          </p:nvSpPr>
          <p:spPr bwMode="auto">
            <a:xfrm>
              <a:off x="4259242" y="3984287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App Insights</a:t>
              </a:r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80371" y="4164012"/>
              <a:ext cx="685799" cy="685800"/>
            </a:xfrm>
            <a:prstGeom prst="rect">
              <a:avLst/>
            </a:prstGeom>
          </p:spPr>
        </p:pic>
      </p:grpSp>
      <p:grpSp>
        <p:nvGrpSpPr>
          <p:cNvPr id="38" name="Group 37"/>
          <p:cNvGrpSpPr/>
          <p:nvPr/>
        </p:nvGrpSpPr>
        <p:grpSpPr>
          <a:xfrm>
            <a:off x="6128652" y="3906451"/>
            <a:ext cx="1890155" cy="1300784"/>
            <a:chOff x="6251543" y="3984287"/>
            <a:chExt cx="1928057" cy="1326867"/>
          </a:xfrm>
        </p:grpSpPr>
        <p:sp>
          <p:nvSpPr>
            <p:cNvPr id="104" name="Rectangle 103"/>
            <p:cNvSpPr/>
            <p:nvPr/>
          </p:nvSpPr>
          <p:spPr bwMode="auto">
            <a:xfrm>
              <a:off x="6251543" y="3984287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Cognitive Services</a:t>
              </a:r>
              <a:endParaRPr lang="en-US" sz="117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6697235" y="4207991"/>
              <a:ext cx="903716" cy="597843"/>
            </a:xfrm>
            <a:prstGeom prst="rect">
              <a:avLst/>
            </a:prstGeom>
          </p:spPr>
        </p:pic>
      </p:grpSp>
      <p:grpSp>
        <p:nvGrpSpPr>
          <p:cNvPr id="39" name="Group 38"/>
          <p:cNvGrpSpPr/>
          <p:nvPr/>
        </p:nvGrpSpPr>
        <p:grpSpPr>
          <a:xfrm>
            <a:off x="8081790" y="3906451"/>
            <a:ext cx="1890155" cy="1300784"/>
            <a:chOff x="8243845" y="3984287"/>
            <a:chExt cx="1928057" cy="1326867"/>
          </a:xfrm>
        </p:grpSpPr>
        <p:sp>
          <p:nvSpPr>
            <p:cNvPr id="105" name="Rectangle 104"/>
            <p:cNvSpPr/>
            <p:nvPr/>
          </p:nvSpPr>
          <p:spPr bwMode="auto">
            <a:xfrm>
              <a:off x="8243845" y="3984287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10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176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Embedded Power BI</a:t>
              </a:r>
            </a:p>
          </p:txBody>
        </p:sp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8867532" y="4164012"/>
              <a:ext cx="680682" cy="685800"/>
            </a:xfrm>
            <a:prstGeom prst="rect">
              <a:avLst/>
            </a:prstGeom>
          </p:spPr>
        </p:pic>
      </p:grpSp>
      <p:grpSp>
        <p:nvGrpSpPr>
          <p:cNvPr id="41" name="Group 40"/>
          <p:cNvGrpSpPr/>
          <p:nvPr/>
        </p:nvGrpSpPr>
        <p:grpSpPr>
          <a:xfrm>
            <a:off x="8081790" y="5265706"/>
            <a:ext cx="1890155" cy="1300784"/>
            <a:chOff x="8243845" y="5370797"/>
            <a:chExt cx="1928057" cy="1326867"/>
          </a:xfrm>
        </p:grpSpPr>
        <p:sp>
          <p:nvSpPr>
            <p:cNvPr id="112" name="Rectangle 111"/>
            <p:cNvSpPr/>
            <p:nvPr/>
          </p:nvSpPr>
          <p:spPr bwMode="auto">
            <a:xfrm>
              <a:off x="8243845" y="5370797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Hockey App</a:t>
              </a:r>
            </a:p>
          </p:txBody>
        </p:sp>
        <p:pic>
          <p:nvPicPr>
            <p:cNvPr id="25" name="Picture 24"/>
            <p:cNvPicPr>
              <a:picLocks noChangeAspect="1"/>
            </p:cNvPicPr>
            <p:nvPr/>
          </p:nvPicPr>
          <p:blipFill rotWithShape="1">
            <a:blip r:embed="rId1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9310" b="19310"/>
            <a:stretch/>
          </p:blipFill>
          <p:spPr>
            <a:xfrm>
              <a:off x="8755701" y="5692587"/>
              <a:ext cx="904345" cy="555095"/>
            </a:xfrm>
            <a:prstGeom prst="rect">
              <a:avLst/>
            </a:prstGeom>
          </p:spPr>
        </p:pic>
      </p:grpSp>
      <p:grpSp>
        <p:nvGrpSpPr>
          <p:cNvPr id="42" name="Group 41"/>
          <p:cNvGrpSpPr/>
          <p:nvPr/>
        </p:nvGrpSpPr>
        <p:grpSpPr>
          <a:xfrm>
            <a:off x="6128652" y="5265706"/>
            <a:ext cx="1890155" cy="1300784"/>
            <a:chOff x="6251543" y="5370797"/>
            <a:chExt cx="1928057" cy="1326867"/>
          </a:xfrm>
        </p:grpSpPr>
        <p:sp>
          <p:nvSpPr>
            <p:cNvPr id="111" name="Rectangle 110"/>
            <p:cNvSpPr/>
            <p:nvPr/>
          </p:nvSpPr>
          <p:spPr bwMode="auto">
            <a:xfrm>
              <a:off x="6251543" y="5370797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Stream Analytics</a:t>
              </a:r>
            </a:p>
          </p:txBody>
        </p:sp>
        <p:pic>
          <p:nvPicPr>
            <p:cNvPr id="21" name="Picture 20"/>
            <p:cNvPicPr>
              <a:picLocks noChangeAspect="1"/>
            </p:cNvPicPr>
            <p:nvPr/>
          </p:nvPicPr>
          <p:blipFill rotWithShape="1">
            <a:blip r:embed="rId2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1272" b="13825"/>
            <a:stretch/>
          </p:blipFill>
          <p:spPr>
            <a:xfrm>
              <a:off x="6757781" y="5554662"/>
              <a:ext cx="915580" cy="685800"/>
            </a:xfrm>
            <a:prstGeom prst="rect">
              <a:avLst/>
            </a:prstGeom>
          </p:spPr>
        </p:pic>
      </p:grpSp>
      <p:grpSp>
        <p:nvGrpSpPr>
          <p:cNvPr id="43" name="Group 42"/>
          <p:cNvGrpSpPr/>
          <p:nvPr/>
        </p:nvGrpSpPr>
        <p:grpSpPr>
          <a:xfrm>
            <a:off x="4175515" y="5265706"/>
            <a:ext cx="1890155" cy="1300784"/>
            <a:chOff x="4259242" y="5370797"/>
            <a:chExt cx="1928057" cy="1326867"/>
          </a:xfrm>
        </p:grpSpPr>
        <p:sp>
          <p:nvSpPr>
            <p:cNvPr id="110" name="Rectangle 109"/>
            <p:cNvSpPr/>
            <p:nvPr/>
          </p:nvSpPr>
          <p:spPr bwMode="auto">
            <a:xfrm>
              <a:off x="4259242" y="5370797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Notification Hub</a:t>
              </a:r>
              <a:endParaRPr lang="en-US" sz="117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80370" y="5554662"/>
              <a:ext cx="685801" cy="685800"/>
            </a:xfrm>
            <a:prstGeom prst="rect">
              <a:avLst/>
            </a:prstGeom>
          </p:spPr>
        </p:pic>
      </p:grpSp>
      <p:grpSp>
        <p:nvGrpSpPr>
          <p:cNvPr id="45" name="Group 44"/>
          <p:cNvGrpSpPr/>
          <p:nvPr/>
        </p:nvGrpSpPr>
        <p:grpSpPr>
          <a:xfrm>
            <a:off x="269241" y="5265706"/>
            <a:ext cx="1890155" cy="1300784"/>
            <a:chOff x="274639" y="5370797"/>
            <a:chExt cx="1928057" cy="1326867"/>
          </a:xfrm>
        </p:grpSpPr>
        <p:sp>
          <p:nvSpPr>
            <p:cNvPr id="108" name="Rectangle 107"/>
            <p:cNvSpPr/>
            <p:nvPr/>
          </p:nvSpPr>
          <p:spPr bwMode="auto">
            <a:xfrm>
              <a:off x="274639" y="5370797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IoT Hub</a:t>
              </a:r>
              <a:endParaRPr lang="en-US" sz="117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2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5767" y="5554662"/>
              <a:ext cx="685801" cy="685800"/>
            </a:xfrm>
            <a:prstGeom prst="rect">
              <a:avLst/>
            </a:prstGeom>
          </p:spPr>
        </p:pic>
      </p:grpSp>
      <p:grpSp>
        <p:nvGrpSpPr>
          <p:cNvPr id="44" name="Group 43"/>
          <p:cNvGrpSpPr/>
          <p:nvPr/>
        </p:nvGrpSpPr>
        <p:grpSpPr>
          <a:xfrm>
            <a:off x="2222378" y="5265706"/>
            <a:ext cx="1890155" cy="1300784"/>
            <a:chOff x="2266940" y="5370797"/>
            <a:chExt cx="1928057" cy="1326867"/>
          </a:xfrm>
        </p:grpSpPr>
        <p:sp>
          <p:nvSpPr>
            <p:cNvPr id="109" name="Rectangle 108"/>
            <p:cNvSpPr/>
            <p:nvPr/>
          </p:nvSpPr>
          <p:spPr bwMode="auto">
            <a:xfrm>
              <a:off x="2266940" y="5370797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Service Bus</a:t>
              </a:r>
              <a:endParaRPr lang="en-US" sz="117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88069" y="5554662"/>
              <a:ext cx="685799" cy="685800"/>
            </a:xfrm>
            <a:prstGeom prst="rect">
              <a:avLst/>
            </a:prstGeom>
          </p:spPr>
        </p:pic>
      </p:grp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Serverless Apps on Azure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2222378" y="1187940"/>
            <a:ext cx="1890155" cy="1300784"/>
            <a:chOff x="2266940" y="1211264"/>
            <a:chExt cx="1928057" cy="1326867"/>
          </a:xfrm>
        </p:grpSpPr>
        <p:sp>
          <p:nvSpPr>
            <p:cNvPr id="87" name="Rectangle 86"/>
            <p:cNvSpPr/>
            <p:nvPr/>
          </p:nvSpPr>
          <p:spPr bwMode="auto">
            <a:xfrm>
              <a:off x="2266940" y="1211264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Logic App</a:t>
              </a:r>
              <a:endParaRPr lang="en-US" sz="117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grpSp>
          <p:nvGrpSpPr>
            <p:cNvPr id="118" name="Group 117"/>
            <p:cNvGrpSpPr/>
            <p:nvPr/>
          </p:nvGrpSpPr>
          <p:grpSpPr>
            <a:xfrm>
              <a:off x="2799168" y="1362955"/>
              <a:ext cx="863600" cy="685800"/>
              <a:chOff x="2627036" y="1252241"/>
              <a:chExt cx="863600" cy="660400"/>
            </a:xfrm>
          </p:grpSpPr>
          <p:sp>
            <p:nvSpPr>
              <p:cNvPr id="69" name="Freeform 5"/>
              <p:cNvSpPr>
                <a:spLocks/>
              </p:cNvSpPr>
              <p:nvPr/>
            </p:nvSpPr>
            <p:spPr bwMode="auto">
              <a:xfrm>
                <a:off x="3325536" y="1252241"/>
                <a:ext cx="165100" cy="660400"/>
              </a:xfrm>
              <a:custGeom>
                <a:avLst/>
                <a:gdLst>
                  <a:gd name="T0" fmla="*/ 50 w 50"/>
                  <a:gd name="T1" fmla="*/ 105 h 200"/>
                  <a:gd name="T2" fmla="*/ 32 w 50"/>
                  <a:gd name="T3" fmla="*/ 132 h 200"/>
                  <a:gd name="T4" fmla="*/ 32 w 50"/>
                  <a:gd name="T5" fmla="*/ 166 h 200"/>
                  <a:gd name="T6" fmla="*/ 24 w 50"/>
                  <a:gd name="T7" fmla="*/ 191 h 200"/>
                  <a:gd name="T8" fmla="*/ 0 w 50"/>
                  <a:gd name="T9" fmla="*/ 200 h 200"/>
                  <a:gd name="T10" fmla="*/ 0 w 50"/>
                  <a:gd name="T11" fmla="*/ 188 h 200"/>
                  <a:gd name="T12" fmla="*/ 8 w 50"/>
                  <a:gd name="T13" fmla="*/ 187 h 200"/>
                  <a:gd name="T14" fmla="*/ 14 w 50"/>
                  <a:gd name="T15" fmla="*/ 182 h 200"/>
                  <a:gd name="T16" fmla="*/ 17 w 50"/>
                  <a:gd name="T17" fmla="*/ 175 h 200"/>
                  <a:gd name="T18" fmla="*/ 18 w 50"/>
                  <a:gd name="T19" fmla="*/ 163 h 200"/>
                  <a:gd name="T20" fmla="*/ 18 w 50"/>
                  <a:gd name="T21" fmla="*/ 131 h 200"/>
                  <a:gd name="T22" fmla="*/ 35 w 50"/>
                  <a:gd name="T23" fmla="*/ 100 h 200"/>
                  <a:gd name="T24" fmla="*/ 35 w 50"/>
                  <a:gd name="T25" fmla="*/ 100 h 200"/>
                  <a:gd name="T26" fmla="*/ 18 w 50"/>
                  <a:gd name="T27" fmla="*/ 70 h 200"/>
                  <a:gd name="T28" fmla="*/ 18 w 50"/>
                  <a:gd name="T29" fmla="*/ 36 h 200"/>
                  <a:gd name="T30" fmla="*/ 17 w 50"/>
                  <a:gd name="T31" fmla="*/ 25 h 200"/>
                  <a:gd name="T32" fmla="*/ 14 w 50"/>
                  <a:gd name="T33" fmla="*/ 18 h 200"/>
                  <a:gd name="T34" fmla="*/ 8 w 50"/>
                  <a:gd name="T35" fmla="*/ 13 h 200"/>
                  <a:gd name="T36" fmla="*/ 0 w 50"/>
                  <a:gd name="T37" fmla="*/ 12 h 200"/>
                  <a:gd name="T38" fmla="*/ 0 w 50"/>
                  <a:gd name="T39" fmla="*/ 0 h 200"/>
                  <a:gd name="T40" fmla="*/ 24 w 50"/>
                  <a:gd name="T41" fmla="*/ 8 h 200"/>
                  <a:gd name="T42" fmla="*/ 32 w 50"/>
                  <a:gd name="T43" fmla="*/ 34 h 200"/>
                  <a:gd name="T44" fmla="*/ 32 w 50"/>
                  <a:gd name="T45" fmla="*/ 69 h 200"/>
                  <a:gd name="T46" fmla="*/ 50 w 50"/>
                  <a:gd name="T47" fmla="*/ 95 h 200"/>
                  <a:gd name="T48" fmla="*/ 50 w 50"/>
                  <a:gd name="T49" fmla="*/ 105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0" h="200">
                    <a:moveTo>
                      <a:pt x="50" y="105"/>
                    </a:moveTo>
                    <a:cubicBezTo>
                      <a:pt x="38" y="106"/>
                      <a:pt x="32" y="115"/>
                      <a:pt x="32" y="132"/>
                    </a:cubicBezTo>
                    <a:cubicBezTo>
                      <a:pt x="32" y="166"/>
                      <a:pt x="32" y="166"/>
                      <a:pt x="32" y="166"/>
                    </a:cubicBezTo>
                    <a:cubicBezTo>
                      <a:pt x="32" y="177"/>
                      <a:pt x="29" y="186"/>
                      <a:pt x="24" y="191"/>
                    </a:cubicBezTo>
                    <a:cubicBezTo>
                      <a:pt x="19" y="197"/>
                      <a:pt x="11" y="200"/>
                      <a:pt x="0" y="200"/>
                    </a:cubicBezTo>
                    <a:cubicBezTo>
                      <a:pt x="0" y="188"/>
                      <a:pt x="0" y="188"/>
                      <a:pt x="0" y="188"/>
                    </a:cubicBezTo>
                    <a:cubicBezTo>
                      <a:pt x="3" y="188"/>
                      <a:pt x="6" y="187"/>
                      <a:pt x="8" y="187"/>
                    </a:cubicBezTo>
                    <a:cubicBezTo>
                      <a:pt x="11" y="186"/>
                      <a:pt x="12" y="184"/>
                      <a:pt x="14" y="182"/>
                    </a:cubicBezTo>
                    <a:cubicBezTo>
                      <a:pt x="15" y="180"/>
                      <a:pt x="16" y="178"/>
                      <a:pt x="17" y="175"/>
                    </a:cubicBezTo>
                    <a:cubicBezTo>
                      <a:pt x="18" y="171"/>
                      <a:pt x="18" y="167"/>
                      <a:pt x="18" y="163"/>
                    </a:cubicBezTo>
                    <a:cubicBezTo>
                      <a:pt x="18" y="131"/>
                      <a:pt x="18" y="131"/>
                      <a:pt x="18" y="131"/>
                    </a:cubicBezTo>
                    <a:cubicBezTo>
                      <a:pt x="18" y="114"/>
                      <a:pt x="24" y="104"/>
                      <a:pt x="35" y="100"/>
                    </a:cubicBezTo>
                    <a:cubicBezTo>
                      <a:pt x="35" y="100"/>
                      <a:pt x="35" y="100"/>
                      <a:pt x="35" y="100"/>
                    </a:cubicBezTo>
                    <a:cubicBezTo>
                      <a:pt x="24" y="96"/>
                      <a:pt x="18" y="86"/>
                      <a:pt x="18" y="70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8" y="32"/>
                      <a:pt x="18" y="28"/>
                      <a:pt x="17" y="25"/>
                    </a:cubicBezTo>
                    <a:cubicBezTo>
                      <a:pt x="16" y="22"/>
                      <a:pt x="15" y="19"/>
                      <a:pt x="14" y="18"/>
                    </a:cubicBezTo>
                    <a:cubicBezTo>
                      <a:pt x="12" y="16"/>
                      <a:pt x="10" y="14"/>
                      <a:pt x="8" y="13"/>
                    </a:cubicBezTo>
                    <a:cubicBezTo>
                      <a:pt x="6" y="12"/>
                      <a:pt x="3" y="12"/>
                      <a:pt x="0" y="1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0"/>
                      <a:pt x="19" y="3"/>
                      <a:pt x="24" y="8"/>
                    </a:cubicBezTo>
                    <a:cubicBezTo>
                      <a:pt x="29" y="14"/>
                      <a:pt x="32" y="22"/>
                      <a:pt x="32" y="34"/>
                    </a:cubicBezTo>
                    <a:cubicBezTo>
                      <a:pt x="32" y="69"/>
                      <a:pt x="32" y="69"/>
                      <a:pt x="32" y="69"/>
                    </a:cubicBezTo>
                    <a:cubicBezTo>
                      <a:pt x="32" y="85"/>
                      <a:pt x="38" y="94"/>
                      <a:pt x="50" y="95"/>
                    </a:cubicBezTo>
                    <a:lnTo>
                      <a:pt x="50" y="105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765"/>
              </a:p>
            </p:txBody>
          </p:sp>
          <p:sp>
            <p:nvSpPr>
              <p:cNvPr id="79" name="Freeform 6"/>
              <p:cNvSpPr>
                <a:spLocks/>
              </p:cNvSpPr>
              <p:nvPr/>
            </p:nvSpPr>
            <p:spPr bwMode="auto">
              <a:xfrm>
                <a:off x="2627036" y="1252241"/>
                <a:ext cx="165100" cy="660400"/>
              </a:xfrm>
              <a:custGeom>
                <a:avLst/>
                <a:gdLst>
                  <a:gd name="T0" fmla="*/ 0 w 50"/>
                  <a:gd name="T1" fmla="*/ 95 h 200"/>
                  <a:gd name="T2" fmla="*/ 18 w 50"/>
                  <a:gd name="T3" fmla="*/ 69 h 200"/>
                  <a:gd name="T4" fmla="*/ 18 w 50"/>
                  <a:gd name="T5" fmla="*/ 34 h 200"/>
                  <a:gd name="T6" fmla="*/ 26 w 50"/>
                  <a:gd name="T7" fmla="*/ 8 h 200"/>
                  <a:gd name="T8" fmla="*/ 50 w 50"/>
                  <a:gd name="T9" fmla="*/ 0 h 200"/>
                  <a:gd name="T10" fmla="*/ 50 w 50"/>
                  <a:gd name="T11" fmla="*/ 12 h 200"/>
                  <a:gd name="T12" fmla="*/ 42 w 50"/>
                  <a:gd name="T13" fmla="*/ 13 h 200"/>
                  <a:gd name="T14" fmla="*/ 36 w 50"/>
                  <a:gd name="T15" fmla="*/ 18 h 200"/>
                  <a:gd name="T16" fmla="*/ 33 w 50"/>
                  <a:gd name="T17" fmla="*/ 25 h 200"/>
                  <a:gd name="T18" fmla="*/ 32 w 50"/>
                  <a:gd name="T19" fmla="*/ 36 h 200"/>
                  <a:gd name="T20" fmla="*/ 32 w 50"/>
                  <a:gd name="T21" fmla="*/ 70 h 200"/>
                  <a:gd name="T22" fmla="*/ 15 w 50"/>
                  <a:gd name="T23" fmla="*/ 100 h 200"/>
                  <a:gd name="T24" fmla="*/ 15 w 50"/>
                  <a:gd name="T25" fmla="*/ 100 h 200"/>
                  <a:gd name="T26" fmla="*/ 32 w 50"/>
                  <a:gd name="T27" fmla="*/ 131 h 200"/>
                  <a:gd name="T28" fmla="*/ 32 w 50"/>
                  <a:gd name="T29" fmla="*/ 163 h 200"/>
                  <a:gd name="T30" fmla="*/ 33 w 50"/>
                  <a:gd name="T31" fmla="*/ 175 h 200"/>
                  <a:gd name="T32" fmla="*/ 36 w 50"/>
                  <a:gd name="T33" fmla="*/ 182 h 200"/>
                  <a:gd name="T34" fmla="*/ 42 w 50"/>
                  <a:gd name="T35" fmla="*/ 187 h 200"/>
                  <a:gd name="T36" fmla="*/ 50 w 50"/>
                  <a:gd name="T37" fmla="*/ 188 h 200"/>
                  <a:gd name="T38" fmla="*/ 50 w 50"/>
                  <a:gd name="T39" fmla="*/ 200 h 200"/>
                  <a:gd name="T40" fmla="*/ 26 w 50"/>
                  <a:gd name="T41" fmla="*/ 191 h 200"/>
                  <a:gd name="T42" fmla="*/ 18 w 50"/>
                  <a:gd name="T43" fmla="*/ 166 h 200"/>
                  <a:gd name="T44" fmla="*/ 18 w 50"/>
                  <a:gd name="T45" fmla="*/ 132 h 200"/>
                  <a:gd name="T46" fmla="*/ 0 w 50"/>
                  <a:gd name="T47" fmla="*/ 105 h 200"/>
                  <a:gd name="T48" fmla="*/ 0 w 50"/>
                  <a:gd name="T49" fmla="*/ 95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0" h="200">
                    <a:moveTo>
                      <a:pt x="0" y="95"/>
                    </a:moveTo>
                    <a:cubicBezTo>
                      <a:pt x="12" y="94"/>
                      <a:pt x="18" y="85"/>
                      <a:pt x="18" y="69"/>
                    </a:cubicBezTo>
                    <a:cubicBezTo>
                      <a:pt x="18" y="34"/>
                      <a:pt x="18" y="34"/>
                      <a:pt x="18" y="34"/>
                    </a:cubicBezTo>
                    <a:cubicBezTo>
                      <a:pt x="18" y="22"/>
                      <a:pt x="20" y="14"/>
                      <a:pt x="26" y="8"/>
                    </a:cubicBezTo>
                    <a:cubicBezTo>
                      <a:pt x="31" y="3"/>
                      <a:pt x="39" y="0"/>
                      <a:pt x="50" y="0"/>
                    </a:cubicBezTo>
                    <a:cubicBezTo>
                      <a:pt x="50" y="12"/>
                      <a:pt x="50" y="12"/>
                      <a:pt x="50" y="12"/>
                    </a:cubicBezTo>
                    <a:cubicBezTo>
                      <a:pt x="47" y="12"/>
                      <a:pt x="44" y="12"/>
                      <a:pt x="42" y="13"/>
                    </a:cubicBezTo>
                    <a:cubicBezTo>
                      <a:pt x="40" y="14"/>
                      <a:pt x="38" y="16"/>
                      <a:pt x="36" y="18"/>
                    </a:cubicBezTo>
                    <a:cubicBezTo>
                      <a:pt x="35" y="19"/>
                      <a:pt x="34" y="22"/>
                      <a:pt x="33" y="25"/>
                    </a:cubicBezTo>
                    <a:cubicBezTo>
                      <a:pt x="32" y="28"/>
                      <a:pt x="32" y="32"/>
                      <a:pt x="32" y="36"/>
                    </a:cubicBezTo>
                    <a:cubicBezTo>
                      <a:pt x="32" y="70"/>
                      <a:pt x="32" y="70"/>
                      <a:pt x="32" y="70"/>
                    </a:cubicBezTo>
                    <a:cubicBezTo>
                      <a:pt x="32" y="86"/>
                      <a:pt x="26" y="96"/>
                      <a:pt x="15" y="100"/>
                    </a:cubicBezTo>
                    <a:cubicBezTo>
                      <a:pt x="15" y="100"/>
                      <a:pt x="15" y="100"/>
                      <a:pt x="15" y="100"/>
                    </a:cubicBezTo>
                    <a:cubicBezTo>
                      <a:pt x="26" y="104"/>
                      <a:pt x="32" y="114"/>
                      <a:pt x="32" y="131"/>
                    </a:cubicBezTo>
                    <a:cubicBezTo>
                      <a:pt x="32" y="163"/>
                      <a:pt x="32" y="163"/>
                      <a:pt x="32" y="163"/>
                    </a:cubicBezTo>
                    <a:cubicBezTo>
                      <a:pt x="32" y="167"/>
                      <a:pt x="32" y="171"/>
                      <a:pt x="33" y="175"/>
                    </a:cubicBezTo>
                    <a:cubicBezTo>
                      <a:pt x="34" y="178"/>
                      <a:pt x="35" y="180"/>
                      <a:pt x="36" y="182"/>
                    </a:cubicBezTo>
                    <a:cubicBezTo>
                      <a:pt x="38" y="184"/>
                      <a:pt x="39" y="186"/>
                      <a:pt x="42" y="187"/>
                    </a:cubicBezTo>
                    <a:cubicBezTo>
                      <a:pt x="44" y="187"/>
                      <a:pt x="47" y="188"/>
                      <a:pt x="50" y="188"/>
                    </a:cubicBezTo>
                    <a:cubicBezTo>
                      <a:pt x="50" y="200"/>
                      <a:pt x="50" y="200"/>
                      <a:pt x="50" y="200"/>
                    </a:cubicBezTo>
                    <a:cubicBezTo>
                      <a:pt x="39" y="200"/>
                      <a:pt x="31" y="197"/>
                      <a:pt x="26" y="191"/>
                    </a:cubicBezTo>
                    <a:cubicBezTo>
                      <a:pt x="20" y="186"/>
                      <a:pt x="18" y="177"/>
                      <a:pt x="18" y="166"/>
                    </a:cubicBezTo>
                    <a:cubicBezTo>
                      <a:pt x="18" y="132"/>
                      <a:pt x="18" y="132"/>
                      <a:pt x="18" y="132"/>
                    </a:cubicBezTo>
                    <a:cubicBezTo>
                      <a:pt x="18" y="115"/>
                      <a:pt x="12" y="106"/>
                      <a:pt x="0" y="105"/>
                    </a:cubicBezTo>
                    <a:lnTo>
                      <a:pt x="0" y="95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765"/>
              </a:p>
            </p:txBody>
          </p:sp>
          <p:sp>
            <p:nvSpPr>
              <p:cNvPr id="80" name="Freeform 7"/>
              <p:cNvSpPr>
                <a:spLocks noEditPoints="1"/>
              </p:cNvSpPr>
              <p:nvPr/>
            </p:nvSpPr>
            <p:spPr bwMode="auto">
              <a:xfrm>
                <a:off x="2825474" y="1307804"/>
                <a:ext cx="477838" cy="492125"/>
              </a:xfrm>
              <a:custGeom>
                <a:avLst/>
                <a:gdLst>
                  <a:gd name="T0" fmla="*/ 139 w 145"/>
                  <a:gd name="T1" fmla="*/ 104 h 149"/>
                  <a:gd name="T2" fmla="*/ 124 w 145"/>
                  <a:gd name="T3" fmla="*/ 104 h 149"/>
                  <a:gd name="T4" fmla="*/ 120 w 145"/>
                  <a:gd name="T5" fmla="*/ 85 h 149"/>
                  <a:gd name="T6" fmla="*/ 103 w 145"/>
                  <a:gd name="T7" fmla="*/ 75 h 149"/>
                  <a:gd name="T8" fmla="*/ 96 w 145"/>
                  <a:gd name="T9" fmla="*/ 73 h 149"/>
                  <a:gd name="T10" fmla="*/ 76 w 145"/>
                  <a:gd name="T11" fmla="*/ 66 h 149"/>
                  <a:gd name="T12" fmla="*/ 76 w 145"/>
                  <a:gd name="T13" fmla="*/ 63 h 149"/>
                  <a:gd name="T14" fmla="*/ 76 w 145"/>
                  <a:gd name="T15" fmla="*/ 44 h 149"/>
                  <a:gd name="T16" fmla="*/ 87 w 145"/>
                  <a:gd name="T17" fmla="*/ 44 h 149"/>
                  <a:gd name="T18" fmla="*/ 92 w 145"/>
                  <a:gd name="T19" fmla="*/ 39 h 149"/>
                  <a:gd name="T20" fmla="*/ 92 w 145"/>
                  <a:gd name="T21" fmla="*/ 6 h 149"/>
                  <a:gd name="T22" fmla="*/ 87 w 145"/>
                  <a:gd name="T23" fmla="*/ 0 h 149"/>
                  <a:gd name="T24" fmla="*/ 54 w 145"/>
                  <a:gd name="T25" fmla="*/ 0 h 149"/>
                  <a:gd name="T26" fmla="*/ 48 w 145"/>
                  <a:gd name="T27" fmla="*/ 6 h 149"/>
                  <a:gd name="T28" fmla="*/ 48 w 145"/>
                  <a:gd name="T29" fmla="*/ 39 h 149"/>
                  <a:gd name="T30" fmla="*/ 54 w 145"/>
                  <a:gd name="T31" fmla="*/ 44 h 149"/>
                  <a:gd name="T32" fmla="*/ 64 w 145"/>
                  <a:gd name="T33" fmla="*/ 44 h 149"/>
                  <a:gd name="T34" fmla="*/ 64 w 145"/>
                  <a:gd name="T35" fmla="*/ 63 h 149"/>
                  <a:gd name="T36" fmla="*/ 64 w 145"/>
                  <a:gd name="T37" fmla="*/ 66 h 149"/>
                  <a:gd name="T38" fmla="*/ 44 w 145"/>
                  <a:gd name="T39" fmla="*/ 73 h 149"/>
                  <a:gd name="T40" fmla="*/ 36 w 145"/>
                  <a:gd name="T41" fmla="*/ 75 h 149"/>
                  <a:gd name="T42" fmla="*/ 20 w 145"/>
                  <a:gd name="T43" fmla="*/ 85 h 149"/>
                  <a:gd name="T44" fmla="*/ 16 w 145"/>
                  <a:gd name="T45" fmla="*/ 104 h 149"/>
                  <a:gd name="T46" fmla="*/ 6 w 145"/>
                  <a:gd name="T47" fmla="*/ 104 h 149"/>
                  <a:gd name="T48" fmla="*/ 0 w 145"/>
                  <a:gd name="T49" fmla="*/ 110 h 149"/>
                  <a:gd name="T50" fmla="*/ 0 w 145"/>
                  <a:gd name="T51" fmla="*/ 143 h 149"/>
                  <a:gd name="T52" fmla="*/ 6 w 145"/>
                  <a:gd name="T53" fmla="*/ 149 h 149"/>
                  <a:gd name="T54" fmla="*/ 39 w 145"/>
                  <a:gd name="T55" fmla="*/ 149 h 149"/>
                  <a:gd name="T56" fmla="*/ 45 w 145"/>
                  <a:gd name="T57" fmla="*/ 143 h 149"/>
                  <a:gd name="T58" fmla="*/ 45 w 145"/>
                  <a:gd name="T59" fmla="*/ 110 h 149"/>
                  <a:gd name="T60" fmla="*/ 39 w 145"/>
                  <a:gd name="T61" fmla="*/ 104 h 149"/>
                  <a:gd name="T62" fmla="*/ 28 w 145"/>
                  <a:gd name="T63" fmla="*/ 104 h 149"/>
                  <a:gd name="T64" fmla="*/ 30 w 145"/>
                  <a:gd name="T65" fmla="*/ 91 h 149"/>
                  <a:gd name="T66" fmla="*/ 39 w 145"/>
                  <a:gd name="T67" fmla="*/ 86 h 149"/>
                  <a:gd name="T68" fmla="*/ 46 w 145"/>
                  <a:gd name="T69" fmla="*/ 85 h 149"/>
                  <a:gd name="T70" fmla="*/ 70 w 145"/>
                  <a:gd name="T71" fmla="*/ 78 h 149"/>
                  <a:gd name="T72" fmla="*/ 94 w 145"/>
                  <a:gd name="T73" fmla="*/ 85 h 149"/>
                  <a:gd name="T74" fmla="*/ 101 w 145"/>
                  <a:gd name="T75" fmla="*/ 86 h 149"/>
                  <a:gd name="T76" fmla="*/ 110 w 145"/>
                  <a:gd name="T77" fmla="*/ 91 h 149"/>
                  <a:gd name="T78" fmla="*/ 112 w 145"/>
                  <a:gd name="T79" fmla="*/ 104 h 149"/>
                  <a:gd name="T80" fmla="*/ 106 w 145"/>
                  <a:gd name="T81" fmla="*/ 104 h 149"/>
                  <a:gd name="T82" fmla="*/ 100 w 145"/>
                  <a:gd name="T83" fmla="*/ 110 h 149"/>
                  <a:gd name="T84" fmla="*/ 100 w 145"/>
                  <a:gd name="T85" fmla="*/ 143 h 149"/>
                  <a:gd name="T86" fmla="*/ 106 w 145"/>
                  <a:gd name="T87" fmla="*/ 149 h 149"/>
                  <a:gd name="T88" fmla="*/ 139 w 145"/>
                  <a:gd name="T89" fmla="*/ 149 h 149"/>
                  <a:gd name="T90" fmla="*/ 145 w 145"/>
                  <a:gd name="T91" fmla="*/ 143 h 149"/>
                  <a:gd name="T92" fmla="*/ 145 w 145"/>
                  <a:gd name="T93" fmla="*/ 110 h 149"/>
                  <a:gd name="T94" fmla="*/ 139 w 145"/>
                  <a:gd name="T95" fmla="*/ 104 h 149"/>
                  <a:gd name="T96" fmla="*/ 56 w 145"/>
                  <a:gd name="T97" fmla="*/ 30 h 149"/>
                  <a:gd name="T98" fmla="*/ 56 w 145"/>
                  <a:gd name="T99" fmla="*/ 14 h 149"/>
                  <a:gd name="T100" fmla="*/ 62 w 145"/>
                  <a:gd name="T101" fmla="*/ 8 h 149"/>
                  <a:gd name="T102" fmla="*/ 78 w 145"/>
                  <a:gd name="T103" fmla="*/ 8 h 149"/>
                  <a:gd name="T104" fmla="*/ 84 w 145"/>
                  <a:gd name="T105" fmla="*/ 14 h 149"/>
                  <a:gd name="T106" fmla="*/ 84 w 145"/>
                  <a:gd name="T107" fmla="*/ 30 h 149"/>
                  <a:gd name="T108" fmla="*/ 78 w 145"/>
                  <a:gd name="T109" fmla="*/ 36 h 149"/>
                  <a:gd name="T110" fmla="*/ 62 w 145"/>
                  <a:gd name="T111" fmla="*/ 36 h 149"/>
                  <a:gd name="T112" fmla="*/ 56 w 145"/>
                  <a:gd name="T113" fmla="*/ 30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5" h="149">
                    <a:moveTo>
                      <a:pt x="139" y="104"/>
                    </a:moveTo>
                    <a:cubicBezTo>
                      <a:pt x="124" y="104"/>
                      <a:pt x="124" y="104"/>
                      <a:pt x="124" y="104"/>
                    </a:cubicBezTo>
                    <a:cubicBezTo>
                      <a:pt x="124" y="99"/>
                      <a:pt x="124" y="91"/>
                      <a:pt x="120" y="85"/>
                    </a:cubicBezTo>
                    <a:cubicBezTo>
                      <a:pt x="116" y="79"/>
                      <a:pt x="110" y="76"/>
                      <a:pt x="103" y="75"/>
                    </a:cubicBezTo>
                    <a:cubicBezTo>
                      <a:pt x="101" y="74"/>
                      <a:pt x="98" y="74"/>
                      <a:pt x="96" y="73"/>
                    </a:cubicBezTo>
                    <a:cubicBezTo>
                      <a:pt x="81" y="71"/>
                      <a:pt x="77" y="70"/>
                      <a:pt x="76" y="66"/>
                    </a:cubicBezTo>
                    <a:cubicBezTo>
                      <a:pt x="76" y="65"/>
                      <a:pt x="76" y="65"/>
                      <a:pt x="76" y="63"/>
                    </a:cubicBezTo>
                    <a:cubicBezTo>
                      <a:pt x="76" y="56"/>
                      <a:pt x="76" y="49"/>
                      <a:pt x="76" y="44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90" y="44"/>
                      <a:pt x="92" y="42"/>
                      <a:pt x="92" y="39"/>
                    </a:cubicBezTo>
                    <a:cubicBezTo>
                      <a:pt x="92" y="6"/>
                      <a:pt x="92" y="6"/>
                      <a:pt x="92" y="6"/>
                    </a:cubicBezTo>
                    <a:cubicBezTo>
                      <a:pt x="92" y="2"/>
                      <a:pt x="90" y="0"/>
                      <a:pt x="87" y="0"/>
                    </a:cubicBezTo>
                    <a:cubicBezTo>
                      <a:pt x="54" y="0"/>
                      <a:pt x="54" y="0"/>
                      <a:pt x="54" y="0"/>
                    </a:cubicBezTo>
                    <a:cubicBezTo>
                      <a:pt x="50" y="0"/>
                      <a:pt x="48" y="2"/>
                      <a:pt x="48" y="6"/>
                    </a:cubicBezTo>
                    <a:cubicBezTo>
                      <a:pt x="48" y="39"/>
                      <a:pt x="48" y="39"/>
                      <a:pt x="48" y="39"/>
                    </a:cubicBezTo>
                    <a:cubicBezTo>
                      <a:pt x="48" y="42"/>
                      <a:pt x="50" y="44"/>
                      <a:pt x="54" y="44"/>
                    </a:cubicBezTo>
                    <a:cubicBezTo>
                      <a:pt x="64" y="44"/>
                      <a:pt x="64" y="44"/>
                      <a:pt x="64" y="44"/>
                    </a:cubicBezTo>
                    <a:cubicBezTo>
                      <a:pt x="64" y="49"/>
                      <a:pt x="64" y="56"/>
                      <a:pt x="64" y="63"/>
                    </a:cubicBezTo>
                    <a:cubicBezTo>
                      <a:pt x="64" y="65"/>
                      <a:pt x="64" y="65"/>
                      <a:pt x="64" y="66"/>
                    </a:cubicBezTo>
                    <a:cubicBezTo>
                      <a:pt x="63" y="70"/>
                      <a:pt x="58" y="71"/>
                      <a:pt x="44" y="73"/>
                    </a:cubicBezTo>
                    <a:cubicBezTo>
                      <a:pt x="42" y="74"/>
                      <a:pt x="39" y="74"/>
                      <a:pt x="36" y="75"/>
                    </a:cubicBezTo>
                    <a:cubicBezTo>
                      <a:pt x="29" y="76"/>
                      <a:pt x="24" y="79"/>
                      <a:pt x="20" y="85"/>
                    </a:cubicBezTo>
                    <a:cubicBezTo>
                      <a:pt x="16" y="91"/>
                      <a:pt x="15" y="99"/>
                      <a:pt x="16" y="104"/>
                    </a:cubicBezTo>
                    <a:cubicBezTo>
                      <a:pt x="6" y="104"/>
                      <a:pt x="6" y="104"/>
                      <a:pt x="6" y="104"/>
                    </a:cubicBezTo>
                    <a:cubicBezTo>
                      <a:pt x="3" y="104"/>
                      <a:pt x="0" y="107"/>
                      <a:pt x="0" y="110"/>
                    </a:cubicBezTo>
                    <a:cubicBezTo>
                      <a:pt x="0" y="143"/>
                      <a:pt x="0" y="143"/>
                      <a:pt x="0" y="143"/>
                    </a:cubicBezTo>
                    <a:cubicBezTo>
                      <a:pt x="0" y="146"/>
                      <a:pt x="3" y="149"/>
                      <a:pt x="6" y="149"/>
                    </a:cubicBezTo>
                    <a:cubicBezTo>
                      <a:pt x="39" y="149"/>
                      <a:pt x="39" y="149"/>
                      <a:pt x="39" y="149"/>
                    </a:cubicBezTo>
                    <a:cubicBezTo>
                      <a:pt x="42" y="149"/>
                      <a:pt x="45" y="146"/>
                      <a:pt x="45" y="143"/>
                    </a:cubicBezTo>
                    <a:cubicBezTo>
                      <a:pt x="45" y="110"/>
                      <a:pt x="45" y="110"/>
                      <a:pt x="45" y="110"/>
                    </a:cubicBezTo>
                    <a:cubicBezTo>
                      <a:pt x="45" y="107"/>
                      <a:pt x="42" y="104"/>
                      <a:pt x="39" y="104"/>
                    </a:cubicBezTo>
                    <a:cubicBezTo>
                      <a:pt x="28" y="104"/>
                      <a:pt x="28" y="104"/>
                      <a:pt x="28" y="104"/>
                    </a:cubicBezTo>
                    <a:cubicBezTo>
                      <a:pt x="27" y="100"/>
                      <a:pt x="28" y="95"/>
                      <a:pt x="30" y="91"/>
                    </a:cubicBezTo>
                    <a:cubicBezTo>
                      <a:pt x="32" y="89"/>
                      <a:pt x="35" y="87"/>
                      <a:pt x="39" y="86"/>
                    </a:cubicBezTo>
                    <a:cubicBezTo>
                      <a:pt x="41" y="86"/>
                      <a:pt x="43" y="86"/>
                      <a:pt x="46" y="85"/>
                    </a:cubicBezTo>
                    <a:cubicBezTo>
                      <a:pt x="55" y="84"/>
                      <a:pt x="64" y="82"/>
                      <a:pt x="70" y="78"/>
                    </a:cubicBezTo>
                    <a:cubicBezTo>
                      <a:pt x="76" y="82"/>
                      <a:pt x="84" y="84"/>
                      <a:pt x="94" y="85"/>
                    </a:cubicBezTo>
                    <a:cubicBezTo>
                      <a:pt x="96" y="86"/>
                      <a:pt x="99" y="86"/>
                      <a:pt x="101" y="86"/>
                    </a:cubicBezTo>
                    <a:cubicBezTo>
                      <a:pt x="105" y="87"/>
                      <a:pt x="108" y="89"/>
                      <a:pt x="110" y="91"/>
                    </a:cubicBezTo>
                    <a:cubicBezTo>
                      <a:pt x="112" y="95"/>
                      <a:pt x="112" y="100"/>
                      <a:pt x="112" y="104"/>
                    </a:cubicBezTo>
                    <a:cubicBezTo>
                      <a:pt x="106" y="104"/>
                      <a:pt x="106" y="104"/>
                      <a:pt x="106" y="104"/>
                    </a:cubicBezTo>
                    <a:cubicBezTo>
                      <a:pt x="103" y="104"/>
                      <a:pt x="100" y="107"/>
                      <a:pt x="100" y="110"/>
                    </a:cubicBezTo>
                    <a:cubicBezTo>
                      <a:pt x="100" y="143"/>
                      <a:pt x="100" y="143"/>
                      <a:pt x="100" y="143"/>
                    </a:cubicBezTo>
                    <a:cubicBezTo>
                      <a:pt x="100" y="146"/>
                      <a:pt x="103" y="149"/>
                      <a:pt x="106" y="149"/>
                    </a:cubicBezTo>
                    <a:cubicBezTo>
                      <a:pt x="139" y="149"/>
                      <a:pt x="139" y="149"/>
                      <a:pt x="139" y="149"/>
                    </a:cubicBezTo>
                    <a:cubicBezTo>
                      <a:pt x="142" y="149"/>
                      <a:pt x="145" y="146"/>
                      <a:pt x="145" y="143"/>
                    </a:cubicBezTo>
                    <a:cubicBezTo>
                      <a:pt x="145" y="110"/>
                      <a:pt x="145" y="110"/>
                      <a:pt x="145" y="110"/>
                    </a:cubicBezTo>
                    <a:cubicBezTo>
                      <a:pt x="145" y="107"/>
                      <a:pt x="142" y="104"/>
                      <a:pt x="139" y="104"/>
                    </a:cubicBezTo>
                    <a:close/>
                    <a:moveTo>
                      <a:pt x="56" y="30"/>
                    </a:moveTo>
                    <a:cubicBezTo>
                      <a:pt x="56" y="14"/>
                      <a:pt x="56" y="14"/>
                      <a:pt x="56" y="14"/>
                    </a:cubicBezTo>
                    <a:cubicBezTo>
                      <a:pt x="56" y="11"/>
                      <a:pt x="59" y="8"/>
                      <a:pt x="62" y="8"/>
                    </a:cubicBezTo>
                    <a:cubicBezTo>
                      <a:pt x="78" y="8"/>
                      <a:pt x="78" y="8"/>
                      <a:pt x="78" y="8"/>
                    </a:cubicBezTo>
                    <a:cubicBezTo>
                      <a:pt x="82" y="8"/>
                      <a:pt x="84" y="11"/>
                      <a:pt x="84" y="14"/>
                    </a:cubicBezTo>
                    <a:cubicBezTo>
                      <a:pt x="84" y="30"/>
                      <a:pt x="84" y="30"/>
                      <a:pt x="84" y="30"/>
                    </a:cubicBezTo>
                    <a:cubicBezTo>
                      <a:pt x="84" y="34"/>
                      <a:pt x="82" y="36"/>
                      <a:pt x="78" y="36"/>
                    </a:cubicBezTo>
                    <a:cubicBezTo>
                      <a:pt x="62" y="36"/>
                      <a:pt x="62" y="36"/>
                      <a:pt x="62" y="36"/>
                    </a:cubicBezTo>
                    <a:cubicBezTo>
                      <a:pt x="59" y="36"/>
                      <a:pt x="56" y="34"/>
                      <a:pt x="56" y="3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765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67522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9" dur="750" spd="-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16" dur="750" spd="-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23" dur="750" spd="-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2" presetClass="path" presetSubtype="0" decel="10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28" dur="750" spd="-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2" presetClass="pat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33" dur="75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2" presetClass="path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38" dur="750" spd="-100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42" presetClass="path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43" dur="750" spd="-100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2" presetClass="path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48" dur="750" spd="-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42" presetClass="path" presetSubtype="0" decel="10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53" dur="750" spd="-100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42" presetClass="path" presetSubtype="0" decel="10000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58" dur="750" spd="-100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42" presetClass="path" presetSubtype="0" decel="10000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63" dur="75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42" presetClass="path" presetSubtype="0" decel="10000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68" dur="750" spd="-100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42" presetClass="path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73" dur="750" spd="-100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42" presetClass="path" presetSubtype="0" decel="10000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78" dur="750" spd="-100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42" presetClass="path" presetSubtype="0" decel="10000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83" dur="750" spd="-100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42" presetClass="path" presetSubtype="0" decel="10000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88" dur="750" spd="-10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42" presetClass="path" presetSubtype="0" decel="10000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93" dur="750" spd="-100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42" presetClass="path" presetSubtype="0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98" dur="750" spd="-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42" presetClass="path" presetSubtype="0" decel="10000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103" dur="750" spd="-100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42" presetClass="path" presetSubtype="0" decel="10000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108" dur="750" spd="-100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42" presetClass="path" presetSubtype="0" decel="10000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113" dur="750" spd="-100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  <p:par>
                                <p:cTn id="114" presetID="10" presetClass="entr" presetSubtype="0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42" presetClass="path" presetSubtype="0" decel="100000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118" dur="750" spd="-100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42" presetClass="path" presetSubtype="0" decel="10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123" dur="750" spd="-100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  <p:par>
                                <p:cTn id="124" presetID="10" presetClass="entr" presetSubtype="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42" presetClass="path" presetSubtype="0" decel="100000" fill="hold" grpId="1" nodeType="withEffect">
                                  <p:stCondLst>
                                    <p:cond delay="210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128" dur="750" spd="-100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" grpId="0" animBg="1"/>
      <p:bldP spid="113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7257" y="1337343"/>
            <a:ext cx="6993981" cy="5126429"/>
          </a:xfrm>
          <a:prstGeom prst="rect">
            <a:avLst/>
          </a:prstGeom>
        </p:spPr>
      </p:pic>
      <p:sp>
        <p:nvSpPr>
          <p:cNvPr id="5" name="Pentagon 4"/>
          <p:cNvSpPr/>
          <p:nvPr/>
        </p:nvSpPr>
        <p:spPr bwMode="auto">
          <a:xfrm>
            <a:off x="717451" y="2308469"/>
            <a:ext cx="3436295" cy="2838679"/>
          </a:xfrm>
          <a:prstGeom prst="homePlate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529" kern="0" dirty="0">
                <a:solidFill>
                  <a:schemeClr val="bg1"/>
                </a:solidFill>
                <a:ea typeface="Segoe UI" pitchFamily="34" charset="0"/>
                <a:cs typeface="Segoe UI" pitchFamily="34" charset="0"/>
              </a:rPr>
              <a:t>Triggers </a:t>
            </a:r>
          </a:p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529" kern="0" dirty="0">
                <a:solidFill>
                  <a:schemeClr val="bg1"/>
                </a:solidFill>
                <a:ea typeface="Segoe UI" pitchFamily="34" charset="0"/>
                <a:cs typeface="Segoe UI" pitchFamily="34" charset="0"/>
              </a:rPr>
              <a:t>a</a:t>
            </a:r>
            <a:r>
              <a:rPr lang="en-US" sz="3529" kern="0" dirty="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rPr>
              <a:t>nd</a:t>
            </a:r>
            <a:endParaRPr lang="en-US" sz="3529" kern="0" dirty="0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529" kern="0" dirty="0">
                <a:solidFill>
                  <a:schemeClr val="bg1"/>
                </a:solidFill>
                <a:ea typeface="Segoe UI" pitchFamily="34" charset="0"/>
                <a:cs typeface="Segoe UI" pitchFamily="34" charset="0"/>
              </a:rPr>
              <a:t>Bindings</a:t>
            </a:r>
          </a:p>
        </p:txBody>
      </p:sp>
    </p:spTree>
    <p:extLst>
      <p:ext uri="{BB962C8B-B14F-4D97-AF65-F5344CB8AC3E}">
        <p14:creationId xmlns:p14="http://schemas.microsoft.com/office/powerpoint/2010/main" val="558387629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1_Azure Event">
  <a:themeElements>
    <a:clrScheme name="Azure">
      <a:dk1>
        <a:srgbClr val="343434"/>
      </a:dk1>
      <a:lt1>
        <a:srgbClr val="FFFFFF"/>
      </a:lt1>
      <a:dk2>
        <a:srgbClr val="0072C6"/>
      </a:dk2>
      <a:lt2>
        <a:srgbClr val="D2D2D2"/>
      </a:lt2>
      <a:accent1>
        <a:srgbClr val="008272"/>
      </a:accent1>
      <a:accent2>
        <a:srgbClr val="68217A"/>
      </a:accent2>
      <a:accent3>
        <a:srgbClr val="00BCF2"/>
      </a:accent3>
      <a:accent4>
        <a:srgbClr val="7FBA00"/>
      </a:accent4>
      <a:accent5>
        <a:srgbClr val="FF8C00"/>
      </a:accent5>
      <a:accent6>
        <a:srgbClr val="FF0000"/>
      </a:accent6>
      <a:hlink>
        <a:srgbClr val="00BCF2"/>
      </a:hlink>
      <a:folHlink>
        <a:srgbClr val="008DB5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WPC2014_Vision_Template" id="{6725F95B-ED7E-483B-990E-BF1D701C66CE}" vid="{D49783E1-D2BA-4B43-BCCD-EA3DF0856883}"/>
    </a:ext>
  </a:extLst>
</a:theme>
</file>

<file path=ppt/theme/theme2.xml><?xml version="1.0" encoding="utf-8"?>
<a:theme xmlns:a="http://schemas.openxmlformats.org/drawingml/2006/main" name="1_5-30629_Build_Template_DARK BLUE">
  <a:themeElements>
    <a:clrScheme name="Build 2015">
      <a:dk1>
        <a:srgbClr val="404040"/>
      </a:dk1>
      <a:lt1>
        <a:srgbClr val="FFFFFF"/>
      </a:lt1>
      <a:dk2>
        <a:srgbClr val="00188F"/>
      </a:dk2>
      <a:lt2>
        <a:srgbClr val="FFFFFF"/>
      </a:lt2>
      <a:accent1>
        <a:srgbClr val="00188F"/>
      </a:accent1>
      <a:accent2>
        <a:srgbClr val="00BCF2"/>
      </a:accent2>
      <a:accent3>
        <a:srgbClr val="B4A0FF"/>
      </a:accent3>
      <a:accent4>
        <a:srgbClr val="BAD80A"/>
      </a:accent4>
      <a:accent5>
        <a:srgbClr val="FF8C00"/>
      </a:accent5>
      <a:accent6>
        <a:srgbClr val="00B294"/>
      </a:accent6>
      <a:hlink>
        <a:srgbClr val="00BCF2"/>
      </a:hlink>
      <a:folHlink>
        <a:srgbClr val="00BCF2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uild_2015_Template.potx" id="{7B5DF659-5422-4FE0-B774-F31BE53950C5}" vid="{5D3B3FA9-0122-4B31-B139-E383C37B88CE}"/>
    </a:ext>
  </a:extLst>
</a:theme>
</file>

<file path=ppt/theme/theme3.xml><?xml version="1.0" encoding="utf-8"?>
<a:theme xmlns:a="http://schemas.openxmlformats.org/drawingml/2006/main" name="5-30610_Microsoft_Ignite_Keynote_Template">
  <a:themeElements>
    <a:clrScheme name="Ignite - Breakout - Gray Back">
      <a:dk1>
        <a:srgbClr val="000000"/>
      </a:dk1>
      <a:lt1>
        <a:srgbClr val="FFFFFF"/>
      </a:lt1>
      <a:dk2>
        <a:srgbClr val="505050"/>
      </a:dk2>
      <a:lt2>
        <a:srgbClr val="47D8FF"/>
      </a:lt2>
      <a:accent1>
        <a:srgbClr val="0078D7"/>
      </a:accent1>
      <a:accent2>
        <a:srgbClr val="5C2D91"/>
      </a:accent2>
      <a:accent3>
        <a:srgbClr val="B4009E"/>
      </a:accent3>
      <a:accent4>
        <a:srgbClr val="00BCF2"/>
      </a:accent4>
      <a:accent5>
        <a:srgbClr val="BAD80A"/>
      </a:accent5>
      <a:accent6>
        <a:srgbClr val="FF8C00"/>
      </a:accent6>
      <a:hlink>
        <a:srgbClr val="47D8FF"/>
      </a:hlink>
      <a:folHlink>
        <a:srgbClr val="47D8FF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398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16814">
                  <a:srgbClr val="FFFFFF"/>
                </a:gs>
                <a:gs pos="46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Ignite_2015_Breakout_Template.potx" id="{1A2CE55D-C0EF-4064-A39F-620642E032AA}" vid="{A3A9C9DA-6617-4D3E-A382-CDB23C8F3BF1}"/>
    </a:ext>
  </a:extLst>
</a:theme>
</file>

<file path=ppt/theme/theme4.xml><?xml version="1.0" encoding="utf-8"?>
<a:theme xmlns:a="http://schemas.openxmlformats.org/drawingml/2006/main" name="1_BUILD CHARCOAL BACKGROUND">
  <a:themeElements>
    <a:clrScheme name="build 2015 colors">
      <a:dk1>
        <a:srgbClr val="333333"/>
      </a:dk1>
      <a:lt1>
        <a:srgbClr val="FFFFFF"/>
      </a:lt1>
      <a:dk2>
        <a:srgbClr val="0078D7"/>
      </a:dk2>
      <a:lt2>
        <a:srgbClr val="ECECEC"/>
      </a:lt2>
      <a:accent1>
        <a:srgbClr val="0078D7"/>
      </a:accent1>
      <a:accent2>
        <a:srgbClr val="6E6D71"/>
      </a:accent2>
      <a:accent3>
        <a:srgbClr val="00BCF2"/>
      </a:accent3>
      <a:accent4>
        <a:srgbClr val="6BB700"/>
      </a:accent4>
      <a:accent5>
        <a:srgbClr val="ABC4C1"/>
      </a:accent5>
      <a:accent6>
        <a:srgbClr val="FF4343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UILD-2015_Keynote-Template_v3" id="{16D16FD6-82B1-4517-AB6B-BD72623FF067}" vid="{059D507E-C456-4974-83A1-394505850BFA}"/>
    </a:ext>
  </a:extLst>
</a:theme>
</file>

<file path=ppt/theme/theme5.xml><?xml version="1.0" encoding="utf-8"?>
<a:theme xmlns:a="http://schemas.openxmlformats.org/drawingml/2006/main" name="1_5-30629_Build_Template_WHITE">
  <a:themeElements>
    <a:clrScheme name="Build 2015">
      <a:dk1>
        <a:srgbClr val="404040"/>
      </a:dk1>
      <a:lt1>
        <a:srgbClr val="FFFFFF"/>
      </a:lt1>
      <a:dk2>
        <a:srgbClr val="00188F"/>
      </a:dk2>
      <a:lt2>
        <a:srgbClr val="FFFFFF"/>
      </a:lt2>
      <a:accent1>
        <a:srgbClr val="00188F"/>
      </a:accent1>
      <a:accent2>
        <a:srgbClr val="00BCF2"/>
      </a:accent2>
      <a:accent3>
        <a:srgbClr val="B4A0FF"/>
      </a:accent3>
      <a:accent4>
        <a:srgbClr val="BAD80A"/>
      </a:accent4>
      <a:accent5>
        <a:srgbClr val="FF8C00"/>
      </a:accent5>
      <a:accent6>
        <a:srgbClr val="00B294"/>
      </a:accent6>
      <a:hlink>
        <a:srgbClr val="00BCF2"/>
      </a:hlink>
      <a:folHlink>
        <a:srgbClr val="00BCF2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lIns="91440" tIns="91440" rIns="34294" bIns="34294" anchor="b" anchorCtr="0"/>
      <a:lstStyle>
        <a:defPPr defTabSz="932406">
          <a:defRPr sz="8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uild_2015_Template.potx" id="{7B5DF659-5422-4FE0-B774-F31BE53950C5}" vid="{E3F4DD5B-E91A-4E2E-A066-DD68F9821E36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A821E223A3BC347949CC2419033DBE2" ma:contentTypeVersion="1" ma:contentTypeDescription="Create a new document." ma:contentTypeScope="" ma:versionID="519c6bc90736a6e8abbbdb38ed934ac6">
  <xsd:schema xmlns:xsd="http://www.w3.org/2001/XMLSchema" xmlns:xs="http://www.w3.org/2001/XMLSchema" xmlns:p="http://schemas.microsoft.com/office/2006/metadata/properties" xmlns:ns2="fee586e5-3c92-48eb-9898-42915e590ada" targetNamespace="http://schemas.microsoft.com/office/2006/metadata/properties" ma:root="true" ma:fieldsID="4da06bcf8031bc55fa8390c6716287b0" ns2:_="">
    <xsd:import namespace="fee586e5-3c92-48eb-9898-42915e590ada"/>
    <xsd:element name="properties">
      <xsd:complexType>
        <xsd:sequence>
          <xsd:element name="documentManagement">
            <xsd:complexType>
              <xsd:all>
                <xsd:element ref="ns2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e586e5-3c92-48eb-9898-42915e590ada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fee586e5-3c92-48eb-9898-42915e590ada">
      <UserInfo>
        <DisplayName>Rick Claus</DisplayName>
        <AccountId>401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14B32142-DE2C-423C-A302-95CAC214862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469201C-D4CA-4918-A4FF-8ED15147EC4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ee586e5-3c92-48eb-9898-42915e590ad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030EFEA-9AEA-457C-BAA8-93C4281792F5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fee586e5-3c92-48eb-9898-42915e590ada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AzureTheme</Template>
  <TotalTime>7436</TotalTime>
  <Words>660</Words>
  <Application>Microsoft Office PowerPoint</Application>
  <PresentationFormat>Widescreen</PresentationFormat>
  <Paragraphs>169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10</vt:i4>
      </vt:variant>
    </vt:vector>
  </HeadingPairs>
  <TitlesOfParts>
    <vt:vector size="24" baseType="lpstr">
      <vt:lpstr>ＭＳ Ｐゴシック</vt:lpstr>
      <vt:lpstr>Arial</vt:lpstr>
      <vt:lpstr>Avenir LT Pro 45 Book</vt:lpstr>
      <vt:lpstr>Calibri</vt:lpstr>
      <vt:lpstr>Consolas</vt:lpstr>
      <vt:lpstr>Segoe UI</vt:lpstr>
      <vt:lpstr>Segoe UI Light</vt:lpstr>
      <vt:lpstr>Segoe UI Semilight</vt:lpstr>
      <vt:lpstr>Wingdings</vt:lpstr>
      <vt:lpstr>1_Azure Event</vt:lpstr>
      <vt:lpstr>1_5-30629_Build_Template_DARK BLUE</vt:lpstr>
      <vt:lpstr>5-30610_Microsoft_Ignite_Keynote_Template</vt:lpstr>
      <vt:lpstr>1_BUILD CHARCOAL BACKGROUND</vt:lpstr>
      <vt:lpstr>1_5-30629_Build_Template_WHITE</vt:lpstr>
      <vt:lpstr>Step 3 Azure Functions</vt:lpstr>
      <vt:lpstr>Before cloud</vt:lpstr>
      <vt:lpstr>Before cloud</vt:lpstr>
      <vt:lpstr>Then came IaaS …</vt:lpstr>
      <vt:lpstr>It is PaaS time? </vt:lpstr>
      <vt:lpstr>It is PaaS time? </vt:lpstr>
      <vt:lpstr>Serverless . . .</vt:lpstr>
      <vt:lpstr>Building Serverless Apps on Azure</vt:lpstr>
      <vt:lpstr>PowerPoint Presentation</vt:lpstr>
      <vt:lpstr>Let’s code!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Jonah Sterling</dc:creator>
  <cp:lastModifiedBy>Francois Boucher</cp:lastModifiedBy>
  <cp:revision>378</cp:revision>
  <cp:lastPrinted>2014-03-26T17:46:13Z</cp:lastPrinted>
  <dcterms:created xsi:type="dcterms:W3CDTF">2014-03-19T23:21:38Z</dcterms:created>
  <dcterms:modified xsi:type="dcterms:W3CDTF">2017-04-02T22:39:23Z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0x0101004A821E223A3BC347949CC2419033DBE2</vt:lpwstr>
  </property>
  <property fmtid="{D5CDD505-2E9C-101B-9397-08002B2CF9AE}" pid="3" name="DocVizMetadataToken">
    <vt:lpwstr>300x191x1</vt:lpwstr>
  </property>
</Properties>
</file>

<file path=docProps/thumbnail.jpeg>
</file>